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315" r:id="rId6"/>
    <p:sldId id="309" r:id="rId7"/>
    <p:sldId id="313" r:id="rId8"/>
    <p:sldId id="261" r:id="rId9"/>
    <p:sldId id="316" r:id="rId10"/>
    <p:sldId id="334" r:id="rId11"/>
    <p:sldId id="310" r:id="rId12"/>
    <p:sldId id="308" r:id="rId13"/>
    <p:sldId id="293" r:id="rId14"/>
    <p:sldId id="333" r:id="rId15"/>
    <p:sldId id="296" r:id="rId16"/>
    <p:sldId id="312" r:id="rId17"/>
  </p:sldIdLst>
  <p:sldSz cx="12192000" cy="6858000"/>
  <p:notesSz cx="7102475" cy="10234613"/>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0E5F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8A4477-43CD-49B5-8D61-911E4FD5B686}" v="1629" dt="2019-10-08T18:28:41.2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8" autoAdjust="0"/>
    <p:restoredTop sz="85311" autoAdjust="0"/>
  </p:normalViewPr>
  <p:slideViewPr>
    <p:cSldViewPr snapToGrid="0">
      <p:cViewPr varScale="1">
        <p:scale>
          <a:sx n="97" d="100"/>
          <a:sy n="97" d="100"/>
        </p:scale>
        <p:origin x="21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08" y="-10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 Daus / NIFU" userId="7d5f721f-c7a0-4e47-a147-288111e6901b" providerId="ADAL" clId="{ED5B5D1E-59C3-4151-A82C-1F739AE987E1}"/>
    <pc:docChg chg="addSld modSld sldOrd">
      <pc:chgData name="Stephan Daus / NIFU" userId="7d5f721f-c7a0-4e47-a147-288111e6901b" providerId="ADAL" clId="{ED5B5D1E-59C3-4151-A82C-1F739AE987E1}" dt="2019-10-05T15:18:05.711" v="250" actId="20577"/>
      <pc:docMkLst>
        <pc:docMk/>
      </pc:docMkLst>
      <pc:sldChg chg="modNotesTx">
        <pc:chgData name="Stephan Daus / NIFU" userId="7d5f721f-c7a0-4e47-a147-288111e6901b" providerId="ADAL" clId="{ED5B5D1E-59C3-4151-A82C-1F739AE987E1}" dt="2019-10-05T15:18:05.711" v="250" actId="20577"/>
        <pc:sldMkLst>
          <pc:docMk/>
          <pc:sldMk cId="2518448350" sldId="256"/>
        </pc:sldMkLst>
      </pc:sldChg>
      <pc:sldChg chg="add ord">
        <pc:chgData name="Stephan Daus / NIFU" userId="7d5f721f-c7a0-4e47-a147-288111e6901b" providerId="ADAL" clId="{ED5B5D1E-59C3-4151-A82C-1F739AE987E1}" dt="2019-10-05T13:04:44.443" v="114"/>
        <pc:sldMkLst>
          <pc:docMk/>
          <pc:sldMk cId="2157581338" sldId="296"/>
        </pc:sldMkLst>
      </pc:sldChg>
      <pc:sldChg chg="add">
        <pc:chgData name="Stephan Daus / NIFU" userId="7d5f721f-c7a0-4e47-a147-288111e6901b" providerId="ADAL" clId="{ED5B5D1E-59C3-4151-A82C-1F739AE987E1}" dt="2019-10-05T13:03:10.998" v="112"/>
        <pc:sldMkLst>
          <pc:docMk/>
          <pc:sldMk cId="2805766541" sldId="308"/>
        </pc:sldMkLst>
      </pc:sldChg>
    </pc:docChg>
  </pc:docChgLst>
  <pc:docChgLst>
    <pc:chgData name="Stephan Daus / NIFU" userId="7d5f721f-c7a0-4e47-a147-288111e6901b" providerId="ADAL" clId="{618A4477-43CD-49B5-8D61-911E4FD5B686}"/>
    <pc:docChg chg="undo custSel addSld delSld modSld sldOrd modNotesMaster">
      <pc:chgData name="Stephan Daus / NIFU" userId="7d5f721f-c7a0-4e47-a147-288111e6901b" providerId="ADAL" clId="{618A4477-43CD-49B5-8D61-911E4FD5B686}" dt="2019-10-08T18:46:56.592" v="14948" actId="20577"/>
      <pc:docMkLst>
        <pc:docMk/>
      </pc:docMkLst>
      <pc:sldChg chg="addSp delSp modSp modNotesTx">
        <pc:chgData name="Stephan Daus / NIFU" userId="7d5f721f-c7a0-4e47-a147-288111e6901b" providerId="ADAL" clId="{618A4477-43CD-49B5-8D61-911E4FD5B686}" dt="2019-10-08T18:25:31.410" v="14821" actId="404"/>
        <pc:sldMkLst>
          <pc:docMk/>
          <pc:sldMk cId="2518448350" sldId="256"/>
        </pc:sldMkLst>
        <pc:spChg chg="mod ord">
          <ac:chgData name="Stephan Daus / NIFU" userId="7d5f721f-c7a0-4e47-a147-288111e6901b" providerId="ADAL" clId="{618A4477-43CD-49B5-8D61-911E4FD5B686}" dt="2019-10-07T18:11:53.297" v="5074" actId="207"/>
          <ac:spMkLst>
            <pc:docMk/>
            <pc:sldMk cId="2518448350" sldId="256"/>
            <ac:spMk id="2" creationId="{0D32BCB8-C330-4082-BC2D-4382CA34790B}"/>
          </ac:spMkLst>
        </pc:spChg>
        <pc:spChg chg="add mod">
          <ac:chgData name="Stephan Daus / NIFU" userId="7d5f721f-c7a0-4e47-a147-288111e6901b" providerId="ADAL" clId="{618A4477-43CD-49B5-8D61-911E4FD5B686}" dt="2019-10-08T09:17:50.212" v="6423" actId="1076"/>
          <ac:spMkLst>
            <pc:docMk/>
            <pc:sldMk cId="2518448350" sldId="256"/>
            <ac:spMk id="3" creationId="{40031586-CA5C-4817-A42C-8283BB067212}"/>
          </ac:spMkLst>
        </pc:spChg>
        <pc:spChg chg="del mod">
          <ac:chgData name="Stephan Daus / NIFU" userId="7d5f721f-c7a0-4e47-a147-288111e6901b" providerId="ADAL" clId="{618A4477-43CD-49B5-8D61-911E4FD5B686}" dt="2019-10-06T13:55:11.610" v="608" actId="478"/>
          <ac:spMkLst>
            <pc:docMk/>
            <pc:sldMk cId="2518448350" sldId="256"/>
            <ac:spMk id="3" creationId="{5ED07A70-4C33-4C21-B07C-E10DC3E85338}"/>
          </ac:spMkLst>
        </pc:spChg>
        <pc:spChg chg="add del mod">
          <ac:chgData name="Stephan Daus / NIFU" userId="7d5f721f-c7a0-4e47-a147-288111e6901b" providerId="ADAL" clId="{618A4477-43CD-49B5-8D61-911E4FD5B686}" dt="2019-10-07T18:10:16.035" v="4968" actId="478"/>
          <ac:spMkLst>
            <pc:docMk/>
            <pc:sldMk cId="2518448350" sldId="256"/>
            <ac:spMk id="3" creationId="{F478E02C-7EBF-48E2-BC6C-92F814081C6E}"/>
          </ac:spMkLst>
        </pc:spChg>
        <pc:spChg chg="add mod">
          <ac:chgData name="Stephan Daus / NIFU" userId="7d5f721f-c7a0-4e47-a147-288111e6901b" providerId="ADAL" clId="{618A4477-43CD-49B5-8D61-911E4FD5B686}" dt="2019-10-07T16:53:48.702" v="4007" actId="1076"/>
          <ac:spMkLst>
            <pc:docMk/>
            <pc:sldMk cId="2518448350" sldId="256"/>
            <ac:spMk id="5" creationId="{3FE693C4-980D-455A-A6A3-E591619F8DA2}"/>
          </ac:spMkLst>
        </pc:spChg>
        <pc:spChg chg="add mod">
          <ac:chgData name="Stephan Daus / NIFU" userId="7d5f721f-c7a0-4e47-a147-288111e6901b" providerId="ADAL" clId="{618A4477-43CD-49B5-8D61-911E4FD5B686}" dt="2019-10-07T16:53:48.702" v="4007" actId="1076"/>
          <ac:spMkLst>
            <pc:docMk/>
            <pc:sldMk cId="2518448350" sldId="256"/>
            <ac:spMk id="6" creationId="{919F9321-56B4-431D-82E3-6F943E674C77}"/>
          </ac:spMkLst>
        </pc:spChg>
        <pc:spChg chg="add mod">
          <ac:chgData name="Stephan Daus / NIFU" userId="7d5f721f-c7a0-4e47-a147-288111e6901b" providerId="ADAL" clId="{618A4477-43CD-49B5-8D61-911E4FD5B686}" dt="2019-10-07T16:53:53.999" v="4008" actId="1076"/>
          <ac:spMkLst>
            <pc:docMk/>
            <pc:sldMk cId="2518448350" sldId="256"/>
            <ac:spMk id="8" creationId="{890C07CF-2050-4D09-9406-19C835BC3E1D}"/>
          </ac:spMkLst>
        </pc:spChg>
        <pc:spChg chg="add mod">
          <ac:chgData name="Stephan Daus / NIFU" userId="7d5f721f-c7a0-4e47-a147-288111e6901b" providerId="ADAL" clId="{618A4477-43CD-49B5-8D61-911E4FD5B686}" dt="2019-10-07T18:12:06.949" v="5076" actId="207"/>
          <ac:spMkLst>
            <pc:docMk/>
            <pc:sldMk cId="2518448350" sldId="256"/>
            <ac:spMk id="9" creationId="{E515B430-C599-479D-8557-0AB808AC47E1}"/>
          </ac:spMkLst>
        </pc:spChg>
        <pc:spChg chg="add mod ord">
          <ac:chgData name="Stephan Daus / NIFU" userId="7d5f721f-c7a0-4e47-a147-288111e6901b" providerId="ADAL" clId="{618A4477-43CD-49B5-8D61-911E4FD5B686}" dt="2019-10-07T18:13:53.805" v="5138" actId="1076"/>
          <ac:spMkLst>
            <pc:docMk/>
            <pc:sldMk cId="2518448350" sldId="256"/>
            <ac:spMk id="10" creationId="{9A85DACA-CF6F-41D5-881F-4299661C3FDD}"/>
          </ac:spMkLst>
        </pc:spChg>
        <pc:picChg chg="add mod">
          <ac:chgData name="Stephan Daus / NIFU" userId="7d5f721f-c7a0-4e47-a147-288111e6901b" providerId="ADAL" clId="{618A4477-43CD-49B5-8D61-911E4FD5B686}" dt="2019-10-07T16:53:48.702" v="4007" actId="1076"/>
          <ac:picMkLst>
            <pc:docMk/>
            <pc:sldMk cId="2518448350" sldId="256"/>
            <ac:picMk id="4" creationId="{D3A39D61-B5F4-4ACD-A430-5502B1AE7319}"/>
          </ac:picMkLst>
        </pc:picChg>
        <pc:cxnChg chg="add del">
          <ac:chgData name="Stephan Daus / NIFU" userId="7d5f721f-c7a0-4e47-a147-288111e6901b" providerId="ADAL" clId="{618A4477-43CD-49B5-8D61-911E4FD5B686}" dt="2019-10-06T13:55:22.628" v="611"/>
          <ac:cxnSpMkLst>
            <pc:docMk/>
            <pc:sldMk cId="2518448350" sldId="256"/>
            <ac:cxnSpMk id="7" creationId="{0D5F0238-3272-4FC2-B7CF-1544B522D681}"/>
          </ac:cxnSpMkLst>
        </pc:cxnChg>
      </pc:sldChg>
      <pc:sldChg chg="addSp delSp modSp del">
        <pc:chgData name="Stephan Daus / NIFU" userId="7d5f721f-c7a0-4e47-a147-288111e6901b" providerId="ADAL" clId="{618A4477-43CD-49B5-8D61-911E4FD5B686}" dt="2019-10-07T18:06:00.567" v="4925" actId="2696"/>
        <pc:sldMkLst>
          <pc:docMk/>
          <pc:sldMk cId="8288893" sldId="258"/>
        </pc:sldMkLst>
        <pc:spChg chg="mod">
          <ac:chgData name="Stephan Daus / NIFU" userId="7d5f721f-c7a0-4e47-a147-288111e6901b" providerId="ADAL" clId="{618A4477-43CD-49B5-8D61-911E4FD5B686}" dt="2019-10-07T16:38:32.297" v="3929" actId="20577"/>
          <ac:spMkLst>
            <pc:docMk/>
            <pc:sldMk cId="8288893" sldId="258"/>
            <ac:spMk id="2" creationId="{8867A536-DB7B-4AD8-8221-78296CC93827}"/>
          </ac:spMkLst>
        </pc:spChg>
        <pc:spChg chg="del mod">
          <ac:chgData name="Stephan Daus / NIFU" userId="7d5f721f-c7a0-4e47-a147-288111e6901b" providerId="ADAL" clId="{618A4477-43CD-49B5-8D61-911E4FD5B686}" dt="2019-10-06T12:45:03.566" v="234"/>
          <ac:spMkLst>
            <pc:docMk/>
            <pc:sldMk cId="8288893" sldId="258"/>
            <ac:spMk id="3" creationId="{C90AEB03-B676-42BB-BAE8-72E45AF4EC58}"/>
          </ac:spMkLst>
        </pc:spChg>
        <pc:spChg chg="add mod">
          <ac:chgData name="Stephan Daus / NIFU" userId="7d5f721f-c7a0-4e47-a147-288111e6901b" providerId="ADAL" clId="{618A4477-43CD-49B5-8D61-911E4FD5B686}" dt="2019-10-06T12:45:58.288" v="271" actId="20577"/>
          <ac:spMkLst>
            <pc:docMk/>
            <pc:sldMk cId="8288893" sldId="258"/>
            <ac:spMk id="4" creationId="{BDC411CD-E2FB-40C0-80EB-3CCFB47F8456}"/>
          </ac:spMkLst>
        </pc:spChg>
      </pc:sldChg>
      <pc:sldChg chg="addSp delSp modSp del">
        <pc:chgData name="Stephan Daus / NIFU" userId="7d5f721f-c7a0-4e47-a147-288111e6901b" providerId="ADAL" clId="{618A4477-43CD-49B5-8D61-911E4FD5B686}" dt="2019-10-07T18:05:58.358" v="4924" actId="2696"/>
        <pc:sldMkLst>
          <pc:docMk/>
          <pc:sldMk cId="1099275295" sldId="259"/>
        </pc:sldMkLst>
        <pc:spChg chg="mod">
          <ac:chgData name="Stephan Daus / NIFU" userId="7d5f721f-c7a0-4e47-a147-288111e6901b" providerId="ADAL" clId="{618A4477-43CD-49B5-8D61-911E4FD5B686}" dt="2019-10-07T16:38:36.214" v="3930" actId="20577"/>
          <ac:spMkLst>
            <pc:docMk/>
            <pc:sldMk cId="1099275295" sldId="259"/>
            <ac:spMk id="2" creationId="{46AFA45C-92E4-46BD-8827-FCE1C4F605CB}"/>
          </ac:spMkLst>
        </pc:spChg>
        <pc:spChg chg="del mod">
          <ac:chgData name="Stephan Daus / NIFU" userId="7d5f721f-c7a0-4e47-a147-288111e6901b" providerId="ADAL" clId="{618A4477-43CD-49B5-8D61-911E4FD5B686}" dt="2019-10-06T13:07:07.940" v="273"/>
          <ac:spMkLst>
            <pc:docMk/>
            <pc:sldMk cId="1099275295" sldId="259"/>
            <ac:spMk id="3" creationId="{42EE9CCE-36FD-4AB8-80DB-DDC23B5E7459}"/>
          </ac:spMkLst>
        </pc:spChg>
        <pc:spChg chg="add mod">
          <ac:chgData name="Stephan Daus / NIFU" userId="7d5f721f-c7a0-4e47-a147-288111e6901b" providerId="ADAL" clId="{618A4477-43CD-49B5-8D61-911E4FD5B686}" dt="2019-10-06T13:07:07.940" v="273"/>
          <ac:spMkLst>
            <pc:docMk/>
            <pc:sldMk cId="1099275295" sldId="259"/>
            <ac:spMk id="4" creationId="{D0B758AE-DA09-41DF-BAB8-919C35E032BC}"/>
          </ac:spMkLst>
        </pc:spChg>
      </pc:sldChg>
      <pc:sldChg chg="addSp delSp modSp add modTransition addAnim delAnim modAnim modNotesTx">
        <pc:chgData name="Stephan Daus / NIFU" userId="7d5f721f-c7a0-4e47-a147-288111e6901b" providerId="ADAL" clId="{618A4477-43CD-49B5-8D61-911E4FD5B686}" dt="2019-10-08T18:26:00.514" v="14829" actId="255"/>
        <pc:sldMkLst>
          <pc:docMk/>
          <pc:sldMk cId="1735423661" sldId="261"/>
        </pc:sldMkLst>
        <pc:spChg chg="add del mod">
          <ac:chgData name="Stephan Daus / NIFU" userId="7d5f721f-c7a0-4e47-a147-288111e6901b" providerId="ADAL" clId="{618A4477-43CD-49B5-8D61-911E4FD5B686}" dt="2019-10-06T20:59:00.157" v="2177" actId="478"/>
          <ac:spMkLst>
            <pc:docMk/>
            <pc:sldMk cId="1735423661" sldId="261"/>
            <ac:spMk id="2" creationId="{C707A290-CCD5-4A4E-B51C-C12F8E25C9FD}"/>
          </ac:spMkLst>
        </pc:spChg>
        <pc:spChg chg="del">
          <ac:chgData name="Stephan Daus / NIFU" userId="7d5f721f-c7a0-4e47-a147-288111e6901b" providerId="ADAL" clId="{618A4477-43CD-49B5-8D61-911E4FD5B686}" dt="2019-10-06T12:43:53.308" v="193" actId="478"/>
          <ac:spMkLst>
            <pc:docMk/>
            <pc:sldMk cId="1735423661" sldId="261"/>
            <ac:spMk id="4" creationId="{5B1BFC34-EB46-40FE-B22F-1BD2381C7EFC}"/>
          </ac:spMkLst>
        </pc:spChg>
        <pc:spChg chg="add del mod">
          <ac:chgData name="Stephan Daus / NIFU" userId="7d5f721f-c7a0-4e47-a147-288111e6901b" providerId="ADAL" clId="{618A4477-43CD-49B5-8D61-911E4FD5B686}" dt="2019-10-07T12:37:42.991" v="2235" actId="478"/>
          <ac:spMkLst>
            <pc:docMk/>
            <pc:sldMk cId="1735423661" sldId="261"/>
            <ac:spMk id="4" creationId="{C9FF37F7-B278-42A6-B48B-BED93074AF25}"/>
          </ac:spMkLst>
        </pc:spChg>
        <pc:spChg chg="del">
          <ac:chgData name="Stephan Daus / NIFU" userId="7d5f721f-c7a0-4e47-a147-288111e6901b" providerId="ADAL" clId="{618A4477-43CD-49B5-8D61-911E4FD5B686}" dt="2019-10-06T12:43:53.308" v="193" actId="478"/>
          <ac:spMkLst>
            <pc:docMk/>
            <pc:sldMk cId="1735423661" sldId="261"/>
            <ac:spMk id="5" creationId="{C8D27A88-94B4-4C29-A680-30EDAD98FC59}"/>
          </ac:spMkLst>
        </pc:spChg>
        <pc:spChg chg="del">
          <ac:chgData name="Stephan Daus / NIFU" userId="7d5f721f-c7a0-4e47-a147-288111e6901b" providerId="ADAL" clId="{618A4477-43CD-49B5-8D61-911E4FD5B686}" dt="2019-10-07T18:03:48.298" v="4885" actId="478"/>
          <ac:spMkLst>
            <pc:docMk/>
            <pc:sldMk cId="1735423661" sldId="261"/>
            <ac:spMk id="6" creationId="{67AD7EC0-99D4-4E8E-965E-927B80E93DE9}"/>
          </ac:spMkLst>
        </pc:spChg>
        <pc:spChg chg="del mod">
          <ac:chgData name="Stephan Daus / NIFU" userId="7d5f721f-c7a0-4e47-a147-288111e6901b" providerId="ADAL" clId="{618A4477-43CD-49B5-8D61-911E4FD5B686}" dt="2019-10-07T12:38:45.087" v="2249" actId="478"/>
          <ac:spMkLst>
            <pc:docMk/>
            <pc:sldMk cId="1735423661" sldId="261"/>
            <ac:spMk id="7" creationId="{4F408BB4-7117-4EEE-9B89-E649A527D118}"/>
          </ac:spMkLst>
        </pc:spChg>
        <pc:spChg chg="del mod">
          <ac:chgData name="Stephan Daus / NIFU" userId="7d5f721f-c7a0-4e47-a147-288111e6901b" providerId="ADAL" clId="{618A4477-43CD-49B5-8D61-911E4FD5B686}" dt="2019-10-07T12:37:38.411" v="2234" actId="478"/>
          <ac:spMkLst>
            <pc:docMk/>
            <pc:sldMk cId="1735423661" sldId="261"/>
            <ac:spMk id="8" creationId="{0028B0B3-1E5F-45A9-ACB4-B4FFCA7CC7A6}"/>
          </ac:spMkLst>
        </pc:spChg>
        <pc:spChg chg="add del mod">
          <ac:chgData name="Stephan Daus / NIFU" userId="7d5f721f-c7a0-4e47-a147-288111e6901b" providerId="ADAL" clId="{618A4477-43CD-49B5-8D61-911E4FD5B686}" dt="2019-10-07T12:38:46.942" v="2250" actId="478"/>
          <ac:spMkLst>
            <pc:docMk/>
            <pc:sldMk cId="1735423661" sldId="261"/>
            <ac:spMk id="9" creationId="{23DE1027-7F10-4F33-878F-2571372252FD}"/>
          </ac:spMkLst>
        </pc:spChg>
        <pc:spChg chg="add mod">
          <ac:chgData name="Stephan Daus / NIFU" userId="7d5f721f-c7a0-4e47-a147-288111e6901b" providerId="ADAL" clId="{618A4477-43CD-49B5-8D61-911E4FD5B686}" dt="2019-10-08T10:54:44.562" v="10051"/>
          <ac:spMkLst>
            <pc:docMk/>
            <pc:sldMk cId="1735423661" sldId="261"/>
            <ac:spMk id="10" creationId="{9D574A62-DCB9-4470-9CB5-D2D2D59D7512}"/>
          </ac:spMkLst>
        </pc:spChg>
        <pc:spChg chg="add mod">
          <ac:chgData name="Stephan Daus / NIFU" userId="7d5f721f-c7a0-4e47-a147-288111e6901b" providerId="ADAL" clId="{618A4477-43CD-49B5-8D61-911E4FD5B686}" dt="2019-10-08T10:54:44.562" v="10051"/>
          <ac:spMkLst>
            <pc:docMk/>
            <pc:sldMk cId="1735423661" sldId="261"/>
            <ac:spMk id="11" creationId="{5E0AC72B-8BCA-4473-BE0E-BE1E8C914CED}"/>
          </ac:spMkLst>
        </pc:spChg>
        <pc:spChg chg="add mod ord">
          <ac:chgData name="Stephan Daus / NIFU" userId="7d5f721f-c7a0-4e47-a147-288111e6901b" providerId="ADAL" clId="{618A4477-43CD-49B5-8D61-911E4FD5B686}" dt="2019-10-08T10:54:44.562" v="10051"/>
          <ac:spMkLst>
            <pc:docMk/>
            <pc:sldMk cId="1735423661" sldId="261"/>
            <ac:spMk id="12" creationId="{4D383581-84CD-4BA2-8994-A113E8573672}"/>
          </ac:spMkLst>
        </pc:spChg>
        <pc:spChg chg="add mod">
          <ac:chgData name="Stephan Daus / NIFU" userId="7d5f721f-c7a0-4e47-a147-288111e6901b" providerId="ADAL" clId="{618A4477-43CD-49B5-8D61-911E4FD5B686}" dt="2019-10-08T10:54:44.562" v="10051"/>
          <ac:spMkLst>
            <pc:docMk/>
            <pc:sldMk cId="1735423661" sldId="261"/>
            <ac:spMk id="17" creationId="{4C23D075-0EB1-4BAE-A28C-B0414F3AA452}"/>
          </ac:spMkLst>
        </pc:spChg>
        <pc:spChg chg="add del mod">
          <ac:chgData name="Stephan Daus / NIFU" userId="7d5f721f-c7a0-4e47-a147-288111e6901b" providerId="ADAL" clId="{618A4477-43CD-49B5-8D61-911E4FD5B686}" dt="2019-10-08T10:54:46.776" v="10052" actId="478"/>
          <ac:spMkLst>
            <pc:docMk/>
            <pc:sldMk cId="1735423661" sldId="261"/>
            <ac:spMk id="18" creationId="{39C22274-F0FF-45C6-A9D3-A6AC222A30A0}"/>
          </ac:spMkLst>
        </pc:spChg>
        <pc:spChg chg="add mod">
          <ac:chgData name="Stephan Daus / NIFU" userId="7d5f721f-c7a0-4e47-a147-288111e6901b" providerId="ADAL" clId="{618A4477-43CD-49B5-8D61-911E4FD5B686}" dt="2019-10-08T10:54:44.562" v="10051"/>
          <ac:spMkLst>
            <pc:docMk/>
            <pc:sldMk cId="1735423661" sldId="261"/>
            <ac:spMk id="25" creationId="{E2E102D5-A6A0-4DE2-AB48-1EE0200B2488}"/>
          </ac:spMkLst>
        </pc:spChg>
        <pc:spChg chg="add del mod ord">
          <ac:chgData name="Stephan Daus / NIFU" userId="7d5f721f-c7a0-4e47-a147-288111e6901b" providerId="ADAL" clId="{618A4477-43CD-49B5-8D61-911E4FD5B686}" dt="2019-10-08T10:54:46.776" v="10052" actId="478"/>
          <ac:spMkLst>
            <pc:docMk/>
            <pc:sldMk cId="1735423661" sldId="261"/>
            <ac:spMk id="26" creationId="{FB60607C-906C-4F46-B4CC-939AC4F43CDD}"/>
          </ac:spMkLst>
        </pc:spChg>
        <pc:spChg chg="add mod">
          <ac:chgData name="Stephan Daus / NIFU" userId="7d5f721f-c7a0-4e47-a147-288111e6901b" providerId="ADAL" clId="{618A4477-43CD-49B5-8D61-911E4FD5B686}" dt="2019-10-07T18:03:56.450" v="4886" actId="1076"/>
          <ac:spMkLst>
            <pc:docMk/>
            <pc:sldMk cId="1735423661" sldId="261"/>
            <ac:spMk id="35" creationId="{69249E6B-A3E6-499F-A4A2-42F684DDA078}"/>
          </ac:spMkLst>
        </pc:spChg>
        <pc:graphicFrameChg chg="del">
          <ac:chgData name="Stephan Daus / NIFU" userId="7d5f721f-c7a0-4e47-a147-288111e6901b" providerId="ADAL" clId="{618A4477-43CD-49B5-8D61-911E4FD5B686}" dt="2019-10-06T15:07:56.918" v="756" actId="478"/>
          <ac:graphicFrameMkLst>
            <pc:docMk/>
            <pc:sldMk cId="1735423661" sldId="261"/>
            <ac:graphicFrameMk id="9" creationId="{BAB617AA-1170-4B0B-A0DC-A435504E9BB8}"/>
          </ac:graphicFrameMkLst>
        </pc:graphicFrameChg>
        <pc:graphicFrameChg chg="add mod">
          <ac:chgData name="Stephan Daus / NIFU" userId="7d5f721f-c7a0-4e47-a147-288111e6901b" providerId="ADAL" clId="{618A4477-43CD-49B5-8D61-911E4FD5B686}" dt="2019-10-07T18:07:33.863" v="4934" actId="207"/>
          <ac:graphicFrameMkLst>
            <pc:docMk/>
            <pc:sldMk cId="1735423661" sldId="261"/>
            <ac:graphicFrameMk id="40" creationId="{F24018C4-1420-4C1A-8DEA-04D028754B76}"/>
          </ac:graphicFrameMkLst>
        </pc:graphicFrameChg>
        <pc:picChg chg="add mod">
          <ac:chgData name="Stephan Daus / NIFU" userId="7d5f721f-c7a0-4e47-a147-288111e6901b" providerId="ADAL" clId="{618A4477-43CD-49B5-8D61-911E4FD5B686}" dt="2019-10-07T18:03:56.450" v="4886" actId="1076"/>
          <ac:picMkLst>
            <pc:docMk/>
            <pc:sldMk cId="1735423661" sldId="261"/>
            <ac:picMk id="37" creationId="{A728EB6F-E041-4084-9436-D81A3708BB8A}"/>
          </ac:picMkLst>
        </pc:picChg>
        <pc:cxnChg chg="add mod">
          <ac:chgData name="Stephan Daus / NIFU" userId="7d5f721f-c7a0-4e47-a147-288111e6901b" providerId="ADAL" clId="{618A4477-43CD-49B5-8D61-911E4FD5B686}" dt="2019-10-07T12:59:41.801" v="2336" actId="1076"/>
          <ac:cxnSpMkLst>
            <pc:docMk/>
            <pc:sldMk cId="1735423661" sldId="261"/>
            <ac:cxnSpMk id="14" creationId="{D2035325-38AF-4D63-8183-62846608AB38}"/>
          </ac:cxnSpMkLst>
        </pc:cxnChg>
        <pc:cxnChg chg="add mod ord">
          <ac:chgData name="Stephan Daus / NIFU" userId="7d5f721f-c7a0-4e47-a147-288111e6901b" providerId="ADAL" clId="{618A4477-43CD-49B5-8D61-911E4FD5B686}" dt="2019-10-07T13:32:17.437" v="2707" actId="166"/>
          <ac:cxnSpMkLst>
            <pc:docMk/>
            <pc:sldMk cId="1735423661" sldId="261"/>
            <ac:cxnSpMk id="16" creationId="{83F8C299-2745-424E-9435-E574EF0CF379}"/>
          </ac:cxnSpMkLst>
        </pc:cxnChg>
        <pc:cxnChg chg="add del mod">
          <ac:chgData name="Stephan Daus / NIFU" userId="7d5f721f-c7a0-4e47-a147-288111e6901b" providerId="ADAL" clId="{618A4477-43CD-49B5-8D61-911E4FD5B686}" dt="2019-10-08T10:54:46.776" v="10052" actId="478"/>
          <ac:cxnSpMkLst>
            <pc:docMk/>
            <pc:sldMk cId="1735423661" sldId="261"/>
            <ac:cxnSpMk id="19" creationId="{E7339EFB-B9B7-444F-85C1-9D48F81B5DAC}"/>
          </ac:cxnSpMkLst>
        </pc:cxnChg>
        <pc:cxnChg chg="add mod">
          <ac:chgData name="Stephan Daus / NIFU" userId="7d5f721f-c7a0-4e47-a147-288111e6901b" providerId="ADAL" clId="{618A4477-43CD-49B5-8D61-911E4FD5B686}" dt="2019-10-07T17:56:47.676" v="4716" actId="1036"/>
          <ac:cxnSpMkLst>
            <pc:docMk/>
            <pc:sldMk cId="1735423661" sldId="261"/>
            <ac:cxnSpMk id="22" creationId="{7EB116A3-41AC-4782-A280-747C9F055241}"/>
          </ac:cxnSpMkLst>
        </pc:cxnChg>
        <pc:cxnChg chg="add del mod ord">
          <ac:chgData name="Stephan Daus / NIFU" userId="7d5f721f-c7a0-4e47-a147-288111e6901b" providerId="ADAL" clId="{618A4477-43CD-49B5-8D61-911E4FD5B686}" dt="2019-10-08T10:54:46.776" v="10052" actId="478"/>
          <ac:cxnSpMkLst>
            <pc:docMk/>
            <pc:sldMk cId="1735423661" sldId="261"/>
            <ac:cxnSpMk id="27" creationId="{03B5AFE4-24D3-4D4A-B6EE-3B31120FF20D}"/>
          </ac:cxnSpMkLst>
        </pc:cxnChg>
        <pc:cxnChg chg="add mod">
          <ac:chgData name="Stephan Daus / NIFU" userId="7d5f721f-c7a0-4e47-a147-288111e6901b" providerId="ADAL" clId="{618A4477-43CD-49B5-8D61-911E4FD5B686}" dt="2019-10-07T17:57:34.781" v="4752" actId="1076"/>
          <ac:cxnSpMkLst>
            <pc:docMk/>
            <pc:sldMk cId="1735423661" sldId="261"/>
            <ac:cxnSpMk id="28" creationId="{C128D5B5-3321-4DA6-B101-DB5DF05D7820}"/>
          </ac:cxnSpMkLst>
        </pc:cxnChg>
      </pc:sldChg>
      <pc:sldChg chg="addSp delSp modSp add modNotesTx">
        <pc:chgData name="Stephan Daus / NIFU" userId="7d5f721f-c7a0-4e47-a147-288111e6901b" providerId="ADAL" clId="{618A4477-43CD-49B5-8D61-911E4FD5B686}" dt="2019-10-08T18:26:31.434" v="14834" actId="255"/>
        <pc:sldMkLst>
          <pc:docMk/>
          <pc:sldMk cId="798212580" sldId="293"/>
        </pc:sldMkLst>
        <pc:spChg chg="mod">
          <ac:chgData name="Stephan Daus / NIFU" userId="7d5f721f-c7a0-4e47-a147-288111e6901b" providerId="ADAL" clId="{618A4477-43CD-49B5-8D61-911E4FD5B686}" dt="2019-10-07T19:52:14.494" v="6065" actId="1036"/>
          <ac:spMkLst>
            <pc:docMk/>
            <pc:sldMk cId="798212580" sldId="293"/>
            <ac:spMk id="2" creationId="{00000000-0000-0000-0000-000000000000}"/>
          </ac:spMkLst>
        </pc:spChg>
        <pc:spChg chg="mod">
          <ac:chgData name="Stephan Daus / NIFU" userId="7d5f721f-c7a0-4e47-a147-288111e6901b" providerId="ADAL" clId="{618A4477-43CD-49B5-8D61-911E4FD5B686}" dt="2019-10-07T19:51:42.272" v="6055" actId="1076"/>
          <ac:spMkLst>
            <pc:docMk/>
            <pc:sldMk cId="798212580" sldId="293"/>
            <ac:spMk id="3" creationId="{00000000-0000-0000-0000-000000000000}"/>
          </ac:spMkLst>
        </pc:spChg>
        <pc:spChg chg="del">
          <ac:chgData name="Stephan Daus / NIFU" userId="7d5f721f-c7a0-4e47-a147-288111e6901b" providerId="ADAL" clId="{618A4477-43CD-49B5-8D61-911E4FD5B686}" dt="2019-10-08T11:34:45.627" v="13157" actId="478"/>
          <ac:spMkLst>
            <pc:docMk/>
            <pc:sldMk cId="798212580" sldId="293"/>
            <ac:spMk id="6" creationId="{00000000-0000-0000-0000-000000000000}"/>
          </ac:spMkLst>
        </pc:spChg>
        <pc:spChg chg="del">
          <ac:chgData name="Stephan Daus / NIFU" userId="7d5f721f-c7a0-4e47-a147-288111e6901b" providerId="ADAL" clId="{618A4477-43CD-49B5-8D61-911E4FD5B686}" dt="2019-10-08T11:34:49.055" v="13158" actId="478"/>
          <ac:spMkLst>
            <pc:docMk/>
            <pc:sldMk cId="798212580" sldId="293"/>
            <ac:spMk id="7" creationId="{00000000-0000-0000-0000-000000000000}"/>
          </ac:spMkLst>
        </pc:spChg>
        <pc:spChg chg="add">
          <ac:chgData name="Stephan Daus / NIFU" userId="7d5f721f-c7a0-4e47-a147-288111e6901b" providerId="ADAL" clId="{618A4477-43CD-49B5-8D61-911E4FD5B686}" dt="2019-10-07T19:51:14.424" v="6032"/>
          <ac:spMkLst>
            <pc:docMk/>
            <pc:sldMk cId="798212580" sldId="293"/>
            <ac:spMk id="11" creationId="{50DBCDE6-FF28-424D-AF23-4D422B57D08F}"/>
          </ac:spMkLst>
        </pc:spChg>
        <pc:spChg chg="add">
          <ac:chgData name="Stephan Daus / NIFU" userId="7d5f721f-c7a0-4e47-a147-288111e6901b" providerId="ADAL" clId="{618A4477-43CD-49B5-8D61-911E4FD5B686}" dt="2019-10-07T19:51:14.424" v="6032"/>
          <ac:spMkLst>
            <pc:docMk/>
            <pc:sldMk cId="798212580" sldId="293"/>
            <ac:spMk id="12" creationId="{6E74F129-F1B1-468D-BC6F-4FD0508838D6}"/>
          </ac:spMkLst>
        </pc:spChg>
        <pc:spChg chg="mod">
          <ac:chgData name="Stephan Daus / NIFU" userId="7d5f721f-c7a0-4e47-a147-288111e6901b" providerId="ADAL" clId="{618A4477-43CD-49B5-8D61-911E4FD5B686}" dt="2019-10-07T19:51:46.420" v="6056" actId="1076"/>
          <ac:spMkLst>
            <pc:docMk/>
            <pc:sldMk cId="798212580" sldId="293"/>
            <ac:spMk id="18" creationId="{00000000-0000-0000-0000-000000000000}"/>
          </ac:spMkLst>
        </pc:spChg>
        <pc:grpChg chg="add mod">
          <ac:chgData name="Stephan Daus / NIFU" userId="7d5f721f-c7a0-4e47-a147-288111e6901b" providerId="ADAL" clId="{618A4477-43CD-49B5-8D61-911E4FD5B686}" dt="2019-10-07T19:51:16.665" v="6033"/>
          <ac:grpSpMkLst>
            <pc:docMk/>
            <pc:sldMk cId="798212580" sldId="293"/>
            <ac:grpSpMk id="10" creationId="{641143AE-62DB-4EE9-9352-17AF9FC11D50}"/>
          </ac:grpSpMkLst>
        </pc:grpChg>
        <pc:graphicFrameChg chg="add">
          <ac:chgData name="Stephan Daus / NIFU" userId="7d5f721f-c7a0-4e47-a147-288111e6901b" providerId="ADAL" clId="{618A4477-43CD-49B5-8D61-911E4FD5B686}" dt="2019-10-07T19:51:27.036" v="6034"/>
          <ac:graphicFrameMkLst>
            <pc:docMk/>
            <pc:sldMk cId="798212580" sldId="293"/>
            <ac:graphicFrameMk id="13" creationId="{4E568884-CE8C-4067-B055-A475E6F3628C}"/>
          </ac:graphicFrameMkLst>
        </pc:graphicFrameChg>
      </pc:sldChg>
      <pc:sldChg chg="addSp delSp modSp modNotesTx">
        <pc:chgData name="Stephan Daus / NIFU" userId="7d5f721f-c7a0-4e47-a147-288111e6901b" providerId="ADAL" clId="{618A4477-43CD-49B5-8D61-911E4FD5B686}" dt="2019-10-08T18:26:57.928" v="14840" actId="20577"/>
        <pc:sldMkLst>
          <pc:docMk/>
          <pc:sldMk cId="2157581338" sldId="296"/>
        </pc:sldMkLst>
        <pc:spChg chg="mod">
          <ac:chgData name="Stephan Daus / NIFU" userId="7d5f721f-c7a0-4e47-a147-288111e6901b" providerId="ADAL" clId="{618A4477-43CD-49B5-8D61-911E4FD5B686}" dt="2019-10-07T19:52:31.622" v="6066" actId="14100"/>
          <ac:spMkLst>
            <pc:docMk/>
            <pc:sldMk cId="2157581338" sldId="296"/>
            <ac:spMk id="2" creationId="{00000000-0000-0000-0000-000000000000}"/>
          </ac:spMkLst>
        </pc:spChg>
        <pc:spChg chg="del">
          <ac:chgData name="Stephan Daus / NIFU" userId="7d5f721f-c7a0-4e47-a147-288111e6901b" providerId="ADAL" clId="{618A4477-43CD-49B5-8D61-911E4FD5B686}" dt="2019-10-07T17:49:14.952" v="4608" actId="478"/>
          <ac:spMkLst>
            <pc:docMk/>
            <pc:sldMk cId="2157581338" sldId="296"/>
            <ac:spMk id="9" creationId="{00000000-0000-0000-0000-000000000000}"/>
          </ac:spMkLst>
        </pc:spChg>
        <pc:spChg chg="del">
          <ac:chgData name="Stephan Daus / NIFU" userId="7d5f721f-c7a0-4e47-a147-288111e6901b" providerId="ADAL" clId="{618A4477-43CD-49B5-8D61-911E4FD5B686}" dt="2019-10-08T11:35:18.759" v="13162" actId="478"/>
          <ac:spMkLst>
            <pc:docMk/>
            <pc:sldMk cId="2157581338" sldId="296"/>
            <ac:spMk id="12" creationId="{00000000-0000-0000-0000-000000000000}"/>
          </ac:spMkLst>
        </pc:spChg>
        <pc:graphicFrameChg chg="add del">
          <ac:chgData name="Stephan Daus / NIFU" userId="7d5f721f-c7a0-4e47-a147-288111e6901b" providerId="ADAL" clId="{618A4477-43CD-49B5-8D61-911E4FD5B686}" dt="2019-10-07T18:08:38.562" v="4944" actId="478"/>
          <ac:graphicFrameMkLst>
            <pc:docMk/>
            <pc:sldMk cId="2157581338" sldId="296"/>
            <ac:graphicFrameMk id="19" creationId="{C1B8BEF1-4225-4263-9673-B7812EF8CA16}"/>
          </ac:graphicFrameMkLst>
        </pc:graphicFrameChg>
        <pc:graphicFrameChg chg="add">
          <ac:chgData name="Stephan Daus / NIFU" userId="7d5f721f-c7a0-4e47-a147-288111e6901b" providerId="ADAL" clId="{618A4477-43CD-49B5-8D61-911E4FD5B686}" dt="2019-10-07T18:08:39.745" v="4945"/>
          <ac:graphicFrameMkLst>
            <pc:docMk/>
            <pc:sldMk cId="2157581338" sldId="296"/>
            <ac:graphicFrameMk id="20" creationId="{E11CA187-DC9A-4E2C-9095-1247589809C3}"/>
          </ac:graphicFrameMkLst>
        </pc:graphicFrameChg>
      </pc:sldChg>
      <pc:sldChg chg="addSp delSp modSp del ord modTransition modAnim">
        <pc:chgData name="Stephan Daus / NIFU" userId="7d5f721f-c7a0-4e47-a147-288111e6901b" providerId="ADAL" clId="{618A4477-43CD-49B5-8D61-911E4FD5B686}" dt="2019-10-07T19:53:37.462" v="6068" actId="2696"/>
        <pc:sldMkLst>
          <pc:docMk/>
          <pc:sldMk cId="2429319084" sldId="307"/>
        </pc:sldMkLst>
        <pc:spChg chg="mod">
          <ac:chgData name="Stephan Daus / NIFU" userId="7d5f721f-c7a0-4e47-a147-288111e6901b" providerId="ADAL" clId="{618A4477-43CD-49B5-8D61-911E4FD5B686}" dt="2019-10-07T19:50:32.574" v="6029" actId="20577"/>
          <ac:spMkLst>
            <pc:docMk/>
            <pc:sldMk cId="2429319084" sldId="307"/>
            <ac:spMk id="47" creationId="{00000000-0000-0000-0000-000000000000}"/>
          </ac:spMkLst>
        </pc:spChg>
        <pc:graphicFrameChg chg="add del mod">
          <ac:chgData name="Stephan Daus / NIFU" userId="7d5f721f-c7a0-4e47-a147-288111e6901b" providerId="ADAL" clId="{618A4477-43CD-49B5-8D61-911E4FD5B686}" dt="2019-10-07T18:08:25.823" v="4942" actId="478"/>
          <ac:graphicFrameMkLst>
            <pc:docMk/>
            <pc:sldMk cId="2429319084" sldId="307"/>
            <ac:graphicFrameMk id="45" creationId="{27BE9616-B017-4719-B513-23451E389E07}"/>
          </ac:graphicFrameMkLst>
        </pc:graphicFrameChg>
        <pc:graphicFrameChg chg="add">
          <ac:chgData name="Stephan Daus / NIFU" userId="7d5f721f-c7a0-4e47-a147-288111e6901b" providerId="ADAL" clId="{618A4477-43CD-49B5-8D61-911E4FD5B686}" dt="2019-10-07T18:08:27.035" v="4943"/>
          <ac:graphicFrameMkLst>
            <pc:docMk/>
            <pc:sldMk cId="2429319084" sldId="307"/>
            <ac:graphicFrameMk id="46" creationId="{F8A7C990-A8D9-4C68-812F-74F9DFA6C919}"/>
          </ac:graphicFrameMkLst>
        </pc:graphicFrameChg>
      </pc:sldChg>
      <pc:sldChg chg="addSp delSp modSp modNotesTx">
        <pc:chgData name="Stephan Daus / NIFU" userId="7d5f721f-c7a0-4e47-a147-288111e6901b" providerId="ADAL" clId="{618A4477-43CD-49B5-8D61-911E4FD5B686}" dt="2019-10-08T18:26:25.189" v="14833" actId="255"/>
        <pc:sldMkLst>
          <pc:docMk/>
          <pc:sldMk cId="2805766541" sldId="308"/>
        </pc:sldMkLst>
        <pc:spChg chg="mod">
          <ac:chgData name="Stephan Daus / NIFU" userId="7d5f721f-c7a0-4e47-a147-288111e6901b" providerId="ADAL" clId="{618A4477-43CD-49B5-8D61-911E4FD5B686}" dt="2019-10-07T18:04:45.077" v="4896" actId="27636"/>
          <ac:spMkLst>
            <pc:docMk/>
            <pc:sldMk cId="2805766541" sldId="308"/>
            <ac:spMk id="2" creationId="{00000000-0000-0000-0000-000000000000}"/>
          </ac:spMkLst>
        </pc:spChg>
        <pc:spChg chg="mod">
          <ac:chgData name="Stephan Daus / NIFU" userId="7d5f721f-c7a0-4e47-a147-288111e6901b" providerId="ADAL" clId="{618A4477-43CD-49B5-8D61-911E4FD5B686}" dt="2019-10-07T19:50:04.155" v="6024" actId="207"/>
          <ac:spMkLst>
            <pc:docMk/>
            <pc:sldMk cId="2805766541" sldId="308"/>
            <ac:spMk id="3" creationId="{00000000-0000-0000-0000-000000000000}"/>
          </ac:spMkLst>
        </pc:spChg>
        <pc:spChg chg="del">
          <ac:chgData name="Stephan Daus / NIFU" userId="7d5f721f-c7a0-4e47-a147-288111e6901b" providerId="ADAL" clId="{618A4477-43CD-49B5-8D61-911E4FD5B686}" dt="2019-10-08T11:34:17.271" v="13156" actId="478"/>
          <ac:spMkLst>
            <pc:docMk/>
            <pc:sldMk cId="2805766541" sldId="308"/>
            <ac:spMk id="4" creationId="{00000000-0000-0000-0000-000000000000}"/>
          </ac:spMkLst>
        </pc:spChg>
        <pc:spChg chg="del">
          <ac:chgData name="Stephan Daus / NIFU" userId="7d5f721f-c7a0-4e47-a147-288111e6901b" providerId="ADAL" clId="{618A4477-43CD-49B5-8D61-911E4FD5B686}" dt="2019-10-08T11:35:44.757" v="13163" actId="478"/>
          <ac:spMkLst>
            <pc:docMk/>
            <pc:sldMk cId="2805766541" sldId="308"/>
            <ac:spMk id="5" creationId="{00000000-0000-0000-0000-000000000000}"/>
          </ac:spMkLst>
        </pc:spChg>
        <pc:spChg chg="add mod">
          <ac:chgData name="Stephan Daus / NIFU" userId="7d5f721f-c7a0-4e47-a147-288111e6901b" providerId="ADAL" clId="{618A4477-43CD-49B5-8D61-911E4FD5B686}" dt="2019-10-07T19:50:09.822" v="6025" actId="14100"/>
          <ac:spMkLst>
            <pc:docMk/>
            <pc:sldMk cId="2805766541" sldId="308"/>
            <ac:spMk id="6" creationId="{EA5CB6D3-7850-49AF-9E29-93084FE11323}"/>
          </ac:spMkLst>
        </pc:spChg>
        <pc:graphicFrameChg chg="add mod">
          <ac:chgData name="Stephan Daus / NIFU" userId="7d5f721f-c7a0-4e47-a147-288111e6901b" providerId="ADAL" clId="{618A4477-43CD-49B5-8D61-911E4FD5B686}" dt="2019-10-07T18:08:09.046" v="4937" actId="207"/>
          <ac:graphicFrameMkLst>
            <pc:docMk/>
            <pc:sldMk cId="2805766541" sldId="308"/>
            <ac:graphicFrameMk id="7" creationId="{87F35EFF-89E3-4A89-BCE2-4A978FB3C125}"/>
          </ac:graphicFrameMkLst>
        </pc:graphicFrameChg>
      </pc:sldChg>
      <pc:sldChg chg="addSp delSp modSp add modNotesTx">
        <pc:chgData name="Stephan Daus / NIFU" userId="7d5f721f-c7a0-4e47-a147-288111e6901b" providerId="ADAL" clId="{618A4477-43CD-49B5-8D61-911E4FD5B686}" dt="2019-10-08T18:25:45.330" v="14823" actId="255"/>
        <pc:sldMkLst>
          <pc:docMk/>
          <pc:sldMk cId="3343193317" sldId="309"/>
        </pc:sldMkLst>
        <pc:spChg chg="del mod">
          <ac:chgData name="Stephan Daus / NIFU" userId="7d5f721f-c7a0-4e47-a147-288111e6901b" providerId="ADAL" clId="{618A4477-43CD-49B5-8D61-911E4FD5B686}" dt="2019-10-07T18:06:35.301" v="4928" actId="478"/>
          <ac:spMkLst>
            <pc:docMk/>
            <pc:sldMk cId="3343193317" sldId="309"/>
            <ac:spMk id="2" creationId="{30E8CC6F-2FB1-495C-9A8A-52795A8D01A2}"/>
          </ac:spMkLst>
        </pc:spChg>
        <pc:spChg chg="mod">
          <ac:chgData name="Stephan Daus / NIFU" userId="7d5f721f-c7a0-4e47-a147-288111e6901b" providerId="ADAL" clId="{618A4477-43CD-49B5-8D61-911E4FD5B686}" dt="2019-10-07T15:19:09.106" v="3894" actId="20577"/>
          <ac:spMkLst>
            <pc:docMk/>
            <pc:sldMk cId="3343193317" sldId="309"/>
            <ac:spMk id="3" creationId="{8E9B85D7-D21B-4BB5-BFBD-604D041CD6FD}"/>
          </ac:spMkLst>
        </pc:spChg>
        <pc:spChg chg="add">
          <ac:chgData name="Stephan Daus / NIFU" userId="7d5f721f-c7a0-4e47-a147-288111e6901b" providerId="ADAL" clId="{618A4477-43CD-49B5-8D61-911E4FD5B686}" dt="2019-10-07T18:06:50.644" v="4930"/>
          <ac:spMkLst>
            <pc:docMk/>
            <pc:sldMk cId="3343193317" sldId="309"/>
            <ac:spMk id="6" creationId="{52A48057-9678-4C84-B5D9-4C629D9187E5}"/>
          </ac:spMkLst>
        </pc:spChg>
        <pc:spChg chg="add">
          <ac:chgData name="Stephan Daus / NIFU" userId="7d5f721f-c7a0-4e47-a147-288111e6901b" providerId="ADAL" clId="{618A4477-43CD-49B5-8D61-911E4FD5B686}" dt="2019-10-07T18:06:50.644" v="4930"/>
          <ac:spMkLst>
            <pc:docMk/>
            <pc:sldMk cId="3343193317" sldId="309"/>
            <ac:spMk id="7" creationId="{582B27F1-88C9-4EEE-99A5-C28D53A667AA}"/>
          </ac:spMkLst>
        </pc:spChg>
        <pc:grpChg chg="add mod">
          <ac:chgData name="Stephan Daus / NIFU" userId="7d5f721f-c7a0-4e47-a147-288111e6901b" providerId="ADAL" clId="{618A4477-43CD-49B5-8D61-911E4FD5B686}" dt="2019-10-07T18:06:52.637" v="4931"/>
          <ac:grpSpMkLst>
            <pc:docMk/>
            <pc:sldMk cId="3343193317" sldId="309"/>
            <ac:grpSpMk id="5" creationId="{7A912070-8458-40B4-AEAF-4466DB6B4B45}"/>
          </ac:grpSpMkLst>
        </pc:grpChg>
        <pc:graphicFrameChg chg="add del">
          <ac:chgData name="Stephan Daus / NIFU" userId="7d5f721f-c7a0-4e47-a147-288111e6901b" providerId="ADAL" clId="{618A4477-43CD-49B5-8D61-911E4FD5B686}" dt="2019-10-07T18:06:40.749" v="4929" actId="478"/>
          <ac:graphicFrameMkLst>
            <pc:docMk/>
            <pc:sldMk cId="3343193317" sldId="309"/>
            <ac:graphicFrameMk id="4" creationId="{F027DBBC-FC37-4C72-8751-C7F37ED4AD9C}"/>
          </ac:graphicFrameMkLst>
        </pc:graphicFrameChg>
        <pc:graphicFrameChg chg="add">
          <ac:chgData name="Stephan Daus / NIFU" userId="7d5f721f-c7a0-4e47-a147-288111e6901b" providerId="ADAL" clId="{618A4477-43CD-49B5-8D61-911E4FD5B686}" dt="2019-10-07T18:07:00.338" v="4932"/>
          <ac:graphicFrameMkLst>
            <pc:docMk/>
            <pc:sldMk cId="3343193317" sldId="309"/>
            <ac:graphicFrameMk id="8" creationId="{77E613E5-6358-485F-905F-B0E109808C8E}"/>
          </ac:graphicFrameMkLst>
        </pc:graphicFrameChg>
      </pc:sldChg>
      <pc:sldChg chg="addSp delSp modSp add delAnim modAnim modNotesTx">
        <pc:chgData name="Stephan Daus / NIFU" userId="7d5f721f-c7a0-4e47-a147-288111e6901b" providerId="ADAL" clId="{618A4477-43CD-49B5-8D61-911E4FD5B686}" dt="2019-10-08T18:40:45.392" v="14925" actId="20577"/>
        <pc:sldMkLst>
          <pc:docMk/>
          <pc:sldMk cId="3446284586" sldId="310"/>
        </pc:sldMkLst>
        <pc:spChg chg="del">
          <ac:chgData name="Stephan Daus / NIFU" userId="7d5f721f-c7a0-4e47-a147-288111e6901b" providerId="ADAL" clId="{618A4477-43CD-49B5-8D61-911E4FD5B686}" dt="2019-10-06T12:43:29.247" v="190" actId="478"/>
          <ac:spMkLst>
            <pc:docMk/>
            <pc:sldMk cId="3446284586" sldId="310"/>
            <ac:spMk id="2" creationId="{AF2D6342-6F2F-49F6-97CA-352A5FE63B57}"/>
          </ac:spMkLst>
        </pc:spChg>
        <pc:spChg chg="del mod">
          <ac:chgData name="Stephan Daus / NIFU" userId="7d5f721f-c7a0-4e47-a147-288111e6901b" providerId="ADAL" clId="{618A4477-43CD-49B5-8D61-911E4FD5B686}" dt="2019-10-07T13:32:55.481" v="2709" actId="478"/>
          <ac:spMkLst>
            <pc:docMk/>
            <pc:sldMk cId="3446284586" sldId="310"/>
            <ac:spMk id="4" creationId="{B96B067C-DC8D-482F-BCD0-BBD9F2612714}"/>
          </ac:spMkLst>
        </pc:spChg>
        <pc:spChg chg="mod">
          <ac:chgData name="Stephan Daus / NIFU" userId="7d5f721f-c7a0-4e47-a147-288111e6901b" providerId="ADAL" clId="{618A4477-43CD-49B5-8D61-911E4FD5B686}" dt="2019-10-08T11:33:01.245" v="13155" actId="20577"/>
          <ac:spMkLst>
            <pc:docMk/>
            <pc:sldMk cId="3446284586" sldId="310"/>
            <ac:spMk id="5" creationId="{38AA5536-4D6A-48A8-A91C-52A465C28CFD}"/>
          </ac:spMkLst>
        </pc:spChg>
        <pc:graphicFrameChg chg="del">
          <ac:chgData name="Stephan Daus / NIFU" userId="7d5f721f-c7a0-4e47-a147-288111e6901b" providerId="ADAL" clId="{618A4477-43CD-49B5-8D61-911E4FD5B686}" dt="2019-10-06T17:34:49.927" v="2099" actId="478"/>
          <ac:graphicFrameMkLst>
            <pc:docMk/>
            <pc:sldMk cId="3446284586" sldId="310"/>
            <ac:graphicFrameMk id="6" creationId="{EEA68E96-6B94-4636-BA99-23AD0B586E5C}"/>
          </ac:graphicFrameMkLst>
        </pc:graphicFrameChg>
        <pc:graphicFrameChg chg="add mod">
          <ac:chgData name="Stephan Daus / NIFU" userId="7d5f721f-c7a0-4e47-a147-288111e6901b" providerId="ADAL" clId="{618A4477-43CD-49B5-8D61-911E4FD5B686}" dt="2019-10-07T18:07:54.190" v="4936" actId="207"/>
          <ac:graphicFrameMkLst>
            <pc:docMk/>
            <pc:sldMk cId="3446284586" sldId="310"/>
            <ac:graphicFrameMk id="7" creationId="{26DE84DE-E688-451C-A652-429F5C8E16A9}"/>
          </ac:graphicFrameMkLst>
        </pc:graphicFrameChg>
      </pc:sldChg>
      <pc:sldChg chg="addSp delSp modSp add del">
        <pc:chgData name="Stephan Daus / NIFU" userId="7d5f721f-c7a0-4e47-a147-288111e6901b" providerId="ADAL" clId="{618A4477-43CD-49B5-8D61-911E4FD5B686}" dt="2019-10-07T18:06:04.167" v="4926" actId="2696"/>
        <pc:sldMkLst>
          <pc:docMk/>
          <pc:sldMk cId="972118077" sldId="311"/>
        </pc:sldMkLst>
        <pc:spChg chg="del">
          <ac:chgData name="Stephan Daus / NIFU" userId="7d5f721f-c7a0-4e47-a147-288111e6901b" providerId="ADAL" clId="{618A4477-43CD-49B5-8D61-911E4FD5B686}" dt="2019-10-06T12:44:10.092" v="195"/>
          <ac:spMkLst>
            <pc:docMk/>
            <pc:sldMk cId="972118077" sldId="311"/>
            <ac:spMk id="2" creationId="{555B2D31-9488-4EFF-B94B-E29D56CBF0D1}"/>
          </ac:spMkLst>
        </pc:spChg>
        <pc:spChg chg="del">
          <ac:chgData name="Stephan Daus / NIFU" userId="7d5f721f-c7a0-4e47-a147-288111e6901b" providerId="ADAL" clId="{618A4477-43CD-49B5-8D61-911E4FD5B686}" dt="2019-10-06T12:44:10.092" v="195"/>
          <ac:spMkLst>
            <pc:docMk/>
            <pc:sldMk cId="972118077" sldId="311"/>
            <ac:spMk id="3" creationId="{B97C08ED-6F16-4621-9D6E-E04DC172F3EA}"/>
          </ac:spMkLst>
        </pc:spChg>
        <pc:spChg chg="add mod">
          <ac:chgData name="Stephan Daus / NIFU" userId="7d5f721f-c7a0-4e47-a147-288111e6901b" providerId="ADAL" clId="{618A4477-43CD-49B5-8D61-911E4FD5B686}" dt="2019-10-06T16:01:04.574" v="1590" actId="20577"/>
          <ac:spMkLst>
            <pc:docMk/>
            <pc:sldMk cId="972118077" sldId="311"/>
            <ac:spMk id="4" creationId="{895B5CD1-DB68-436F-908F-D73A3E238400}"/>
          </ac:spMkLst>
        </pc:spChg>
        <pc:spChg chg="add mod">
          <ac:chgData name="Stephan Daus / NIFU" userId="7d5f721f-c7a0-4e47-a147-288111e6901b" providerId="ADAL" clId="{618A4477-43CD-49B5-8D61-911E4FD5B686}" dt="2019-10-06T12:45:42.271" v="270" actId="20577"/>
          <ac:spMkLst>
            <pc:docMk/>
            <pc:sldMk cId="972118077" sldId="311"/>
            <ac:spMk id="5" creationId="{F7E39970-FD7C-4A67-AEC2-5CD07A29B2A3}"/>
          </ac:spMkLst>
        </pc:spChg>
      </pc:sldChg>
      <pc:sldChg chg="addSp delSp modSp add modAnim modNotesTx">
        <pc:chgData name="Stephan Daus / NIFU" userId="7d5f721f-c7a0-4e47-a147-288111e6901b" providerId="ADAL" clId="{618A4477-43CD-49B5-8D61-911E4FD5B686}" dt="2019-10-08T18:46:56.592" v="14948" actId="20577"/>
        <pc:sldMkLst>
          <pc:docMk/>
          <pc:sldMk cId="846229518" sldId="312"/>
        </pc:sldMkLst>
        <pc:spChg chg="mod">
          <ac:chgData name="Stephan Daus / NIFU" userId="7d5f721f-c7a0-4e47-a147-288111e6901b" providerId="ADAL" clId="{618A4477-43CD-49B5-8D61-911E4FD5B686}" dt="2019-10-07T18:05:43.842" v="4922" actId="20577"/>
          <ac:spMkLst>
            <pc:docMk/>
            <pc:sldMk cId="846229518" sldId="312"/>
            <ac:spMk id="2" creationId="{82D949F8-C201-4723-9026-BE22AC570F50}"/>
          </ac:spMkLst>
        </pc:spChg>
        <pc:spChg chg="mod">
          <ac:chgData name="Stephan Daus / NIFU" userId="7d5f721f-c7a0-4e47-a147-288111e6901b" providerId="ADAL" clId="{618A4477-43CD-49B5-8D61-911E4FD5B686}" dt="2019-10-07T19:44:46.295" v="5974" actId="20577"/>
          <ac:spMkLst>
            <pc:docMk/>
            <pc:sldMk cId="846229518" sldId="312"/>
            <ac:spMk id="3" creationId="{4AA06A77-B108-4089-934C-8EC991DC3CDA}"/>
          </ac:spMkLst>
        </pc:spChg>
        <pc:spChg chg="add mod">
          <ac:chgData name="Stephan Daus / NIFU" userId="7d5f721f-c7a0-4e47-a147-288111e6901b" providerId="ADAL" clId="{618A4477-43CD-49B5-8D61-911E4FD5B686}" dt="2019-10-07T19:23:31.849" v="5935" actId="20577"/>
          <ac:spMkLst>
            <pc:docMk/>
            <pc:sldMk cId="846229518" sldId="312"/>
            <ac:spMk id="6" creationId="{712A6440-E72F-4128-81C2-508603D4F8FB}"/>
          </ac:spMkLst>
        </pc:spChg>
        <pc:spChg chg="add mod">
          <ac:chgData name="Stephan Daus / NIFU" userId="7d5f721f-c7a0-4e47-a147-288111e6901b" providerId="ADAL" clId="{618A4477-43CD-49B5-8D61-911E4FD5B686}" dt="2019-10-07T19:45:29.614" v="6010" actId="20577"/>
          <ac:spMkLst>
            <pc:docMk/>
            <pc:sldMk cId="846229518" sldId="312"/>
            <ac:spMk id="7" creationId="{E231A5FD-2D5F-45B4-B0E3-1AA8A089BA11}"/>
          </ac:spMkLst>
        </pc:spChg>
        <pc:graphicFrameChg chg="add del">
          <ac:chgData name="Stephan Daus / NIFU" userId="7d5f721f-c7a0-4e47-a147-288111e6901b" providerId="ADAL" clId="{618A4477-43CD-49B5-8D61-911E4FD5B686}" dt="2019-10-07T18:08:46.777" v="4946" actId="478"/>
          <ac:graphicFrameMkLst>
            <pc:docMk/>
            <pc:sldMk cId="846229518" sldId="312"/>
            <ac:graphicFrameMk id="4" creationId="{1BAE7739-F869-484D-A370-900798E11E04}"/>
          </ac:graphicFrameMkLst>
        </pc:graphicFrameChg>
        <pc:graphicFrameChg chg="add">
          <ac:chgData name="Stephan Daus / NIFU" userId="7d5f721f-c7a0-4e47-a147-288111e6901b" providerId="ADAL" clId="{618A4477-43CD-49B5-8D61-911E4FD5B686}" dt="2019-10-07T18:08:47.383" v="4947"/>
          <ac:graphicFrameMkLst>
            <pc:docMk/>
            <pc:sldMk cId="846229518" sldId="312"/>
            <ac:graphicFrameMk id="5" creationId="{B71A12CC-4D30-4D3E-90D3-E548435E8AA2}"/>
          </ac:graphicFrameMkLst>
        </pc:graphicFrameChg>
      </pc:sldChg>
      <pc:sldChg chg="addSp delSp modSp add ord setBg delAnim modAnim modNotesTx">
        <pc:chgData name="Stephan Daus / NIFU" userId="7d5f721f-c7a0-4e47-a147-288111e6901b" providerId="ADAL" clId="{618A4477-43CD-49B5-8D61-911E4FD5B686}" dt="2019-10-08T18:25:52.670" v="14828" actId="403"/>
        <pc:sldMkLst>
          <pc:docMk/>
          <pc:sldMk cId="2023839052" sldId="313"/>
        </pc:sldMkLst>
        <pc:spChg chg="add mod">
          <ac:chgData name="Stephan Daus / NIFU" userId="7d5f721f-c7a0-4e47-a147-288111e6901b" providerId="ADAL" clId="{618A4477-43CD-49B5-8D61-911E4FD5B686}" dt="2019-10-08T09:45:59.328" v="7996" actId="20577"/>
          <ac:spMkLst>
            <pc:docMk/>
            <pc:sldMk cId="2023839052" sldId="313"/>
            <ac:spMk id="2" creationId="{2C23B6EA-801F-4AF7-8FF2-FA7DC443909F}"/>
          </ac:spMkLst>
        </pc:spChg>
        <pc:spChg chg="add del mod">
          <ac:chgData name="Stephan Daus / NIFU" userId="7d5f721f-c7a0-4e47-a147-288111e6901b" providerId="ADAL" clId="{618A4477-43CD-49B5-8D61-911E4FD5B686}" dt="2019-10-06T13:55:30.770" v="614" actId="478"/>
          <ac:spMkLst>
            <pc:docMk/>
            <pc:sldMk cId="2023839052" sldId="313"/>
            <ac:spMk id="2" creationId="{CFC5D81C-ACA4-4129-8EA5-75E021BCA117}"/>
          </ac:spMkLst>
        </pc:spChg>
        <pc:spChg chg="add del mod">
          <ac:chgData name="Stephan Daus / NIFU" userId="7d5f721f-c7a0-4e47-a147-288111e6901b" providerId="ADAL" clId="{618A4477-43CD-49B5-8D61-911E4FD5B686}" dt="2019-10-06T15:31:12.481" v="1141" actId="478"/>
          <ac:spMkLst>
            <pc:docMk/>
            <pc:sldMk cId="2023839052" sldId="313"/>
            <ac:spMk id="5" creationId="{33E67E51-E4DE-41E9-872A-32ACB426E454}"/>
          </ac:spMkLst>
        </pc:spChg>
        <pc:spChg chg="del mod">
          <ac:chgData name="Stephan Daus / NIFU" userId="7d5f721f-c7a0-4e47-a147-288111e6901b" providerId="ADAL" clId="{618A4477-43CD-49B5-8D61-911E4FD5B686}" dt="2019-10-08T09:43:08.118" v="7964" actId="478"/>
          <ac:spMkLst>
            <pc:docMk/>
            <pc:sldMk cId="2023839052" sldId="313"/>
            <ac:spMk id="11" creationId="{00000000-0000-0000-0000-000000000000}"/>
          </ac:spMkLst>
        </pc:spChg>
        <pc:spChg chg="mod">
          <ac:chgData name="Stephan Daus / NIFU" userId="7d5f721f-c7a0-4e47-a147-288111e6901b" providerId="ADAL" clId="{618A4477-43CD-49B5-8D61-911E4FD5B686}" dt="2019-10-08T09:38:07.674" v="7844" actId="208"/>
          <ac:spMkLst>
            <pc:docMk/>
            <pc:sldMk cId="2023839052" sldId="313"/>
            <ac:spMk id="12" creationId="{00000000-0000-0000-0000-000000000000}"/>
          </ac:spMkLst>
        </pc:spChg>
        <pc:spChg chg="mod">
          <ac:chgData name="Stephan Daus / NIFU" userId="7d5f721f-c7a0-4e47-a147-288111e6901b" providerId="ADAL" clId="{618A4477-43CD-49B5-8D61-911E4FD5B686}" dt="2019-10-07T14:19:22.612" v="3744" actId="208"/>
          <ac:spMkLst>
            <pc:docMk/>
            <pc:sldMk cId="2023839052" sldId="313"/>
            <ac:spMk id="13" creationId="{00000000-0000-0000-0000-000000000000}"/>
          </ac:spMkLst>
        </pc:spChg>
        <pc:spChg chg="del mod">
          <ac:chgData name="Stephan Daus / NIFU" userId="7d5f721f-c7a0-4e47-a147-288111e6901b" providerId="ADAL" clId="{618A4477-43CD-49B5-8D61-911E4FD5B686}" dt="2019-10-08T09:43:08.118" v="7964" actId="478"/>
          <ac:spMkLst>
            <pc:docMk/>
            <pc:sldMk cId="2023839052" sldId="313"/>
            <ac:spMk id="14" creationId="{00000000-0000-0000-0000-000000000000}"/>
          </ac:spMkLst>
        </pc:spChg>
        <pc:spChg chg="del mod">
          <ac:chgData name="Stephan Daus / NIFU" userId="7d5f721f-c7a0-4e47-a147-288111e6901b" providerId="ADAL" clId="{618A4477-43CD-49B5-8D61-911E4FD5B686}" dt="2019-10-08T09:43:08.118" v="7964" actId="478"/>
          <ac:spMkLst>
            <pc:docMk/>
            <pc:sldMk cId="2023839052" sldId="313"/>
            <ac:spMk id="17" creationId="{00000000-0000-0000-0000-000000000000}"/>
          </ac:spMkLst>
        </pc:spChg>
        <pc:spChg chg="add mod">
          <ac:chgData name="Stephan Daus / NIFU" userId="7d5f721f-c7a0-4e47-a147-288111e6901b" providerId="ADAL" clId="{618A4477-43CD-49B5-8D61-911E4FD5B686}" dt="2019-10-08T09:42:07.844" v="7962" actId="1076"/>
          <ac:spMkLst>
            <pc:docMk/>
            <pc:sldMk cId="2023839052" sldId="313"/>
            <ac:spMk id="20" creationId="{9E82368C-7470-427F-81C9-7D6A3F63E990}"/>
          </ac:spMkLst>
        </pc:spChg>
        <pc:spChg chg="mod">
          <ac:chgData name="Stephan Daus / NIFU" userId="7d5f721f-c7a0-4e47-a147-288111e6901b" providerId="ADAL" clId="{618A4477-43CD-49B5-8D61-911E4FD5B686}" dt="2019-10-06T15:42:14.860" v="1293" actId="14100"/>
          <ac:spMkLst>
            <pc:docMk/>
            <pc:sldMk cId="2023839052" sldId="313"/>
            <ac:spMk id="21" creationId="{AC5696A1-E1E3-47F0-8744-5EB555AD64B0}"/>
          </ac:spMkLst>
        </pc:spChg>
        <pc:spChg chg="del">
          <ac:chgData name="Stephan Daus / NIFU" userId="7d5f721f-c7a0-4e47-a147-288111e6901b" providerId="ADAL" clId="{618A4477-43CD-49B5-8D61-911E4FD5B686}" dt="2019-10-06T13:56:14.419" v="622" actId="478"/>
          <ac:spMkLst>
            <pc:docMk/>
            <pc:sldMk cId="2023839052" sldId="313"/>
            <ac:spMk id="30" creationId="{00000000-0000-0000-0000-000000000000}"/>
          </ac:spMkLst>
        </pc:spChg>
        <pc:spChg chg="add mod">
          <ac:chgData name="Stephan Daus / NIFU" userId="7d5f721f-c7a0-4e47-a147-288111e6901b" providerId="ADAL" clId="{618A4477-43CD-49B5-8D61-911E4FD5B686}" dt="2019-10-08T09:40:11.111" v="7900" actId="14100"/>
          <ac:spMkLst>
            <pc:docMk/>
            <pc:sldMk cId="2023839052" sldId="313"/>
            <ac:spMk id="38" creationId="{1660F4CB-09DE-4337-919F-681674AD0747}"/>
          </ac:spMkLst>
        </pc:spChg>
        <pc:spChg chg="add mod">
          <ac:chgData name="Stephan Daus / NIFU" userId="7d5f721f-c7a0-4e47-a147-288111e6901b" providerId="ADAL" clId="{618A4477-43CD-49B5-8D61-911E4FD5B686}" dt="2019-10-08T09:40:03.402" v="7883" actId="14100"/>
          <ac:spMkLst>
            <pc:docMk/>
            <pc:sldMk cId="2023839052" sldId="313"/>
            <ac:spMk id="48" creationId="{35B6078B-E181-41C7-A7A7-3B73099F5F2C}"/>
          </ac:spMkLst>
        </pc:spChg>
        <pc:spChg chg="add mod">
          <ac:chgData name="Stephan Daus / NIFU" userId="7d5f721f-c7a0-4e47-a147-288111e6901b" providerId="ADAL" clId="{618A4477-43CD-49B5-8D61-911E4FD5B686}" dt="2019-10-08T09:39:46.008" v="7866" actId="14100"/>
          <ac:spMkLst>
            <pc:docMk/>
            <pc:sldMk cId="2023839052" sldId="313"/>
            <ac:spMk id="49" creationId="{95714957-C806-473C-A280-8D17582F1D17}"/>
          </ac:spMkLst>
        </pc:spChg>
        <pc:spChg chg="add mod">
          <ac:chgData name="Stephan Daus / NIFU" userId="7d5f721f-c7a0-4e47-a147-288111e6901b" providerId="ADAL" clId="{618A4477-43CD-49B5-8D61-911E4FD5B686}" dt="2019-10-08T10:42:51.250" v="8865" actId="1076"/>
          <ac:spMkLst>
            <pc:docMk/>
            <pc:sldMk cId="2023839052" sldId="313"/>
            <ac:spMk id="50" creationId="{697C3FEF-D619-4791-A46F-D7A888F446B7}"/>
          </ac:spMkLst>
        </pc:spChg>
        <pc:spChg chg="add mod">
          <ac:chgData name="Stephan Daus / NIFU" userId="7d5f721f-c7a0-4e47-a147-288111e6901b" providerId="ADAL" clId="{618A4477-43CD-49B5-8D61-911E4FD5B686}" dt="2019-10-08T10:42:46.300" v="8864" actId="1076"/>
          <ac:spMkLst>
            <pc:docMk/>
            <pc:sldMk cId="2023839052" sldId="313"/>
            <ac:spMk id="51" creationId="{716BC256-292B-4BF8-9C75-54464959C79C}"/>
          </ac:spMkLst>
        </pc:spChg>
        <pc:spChg chg="del mod">
          <ac:chgData name="Stephan Daus / NIFU" userId="7d5f721f-c7a0-4e47-a147-288111e6901b" providerId="ADAL" clId="{618A4477-43CD-49B5-8D61-911E4FD5B686}" dt="2019-10-06T13:55:29.231" v="613" actId="478"/>
          <ac:spMkLst>
            <pc:docMk/>
            <pc:sldMk cId="2023839052" sldId="313"/>
            <ac:spMk id="54" creationId="{00000000-0000-0000-0000-000000000000}"/>
          </ac:spMkLst>
        </pc:spChg>
        <pc:spChg chg="del mod">
          <ac:chgData name="Stephan Daus / NIFU" userId="7d5f721f-c7a0-4e47-a147-288111e6901b" providerId="ADAL" clId="{618A4477-43CD-49B5-8D61-911E4FD5B686}" dt="2019-10-06T13:55:32.058" v="615" actId="478"/>
          <ac:spMkLst>
            <pc:docMk/>
            <pc:sldMk cId="2023839052" sldId="313"/>
            <ac:spMk id="55" creationId="{00000000-0000-0000-0000-000000000000}"/>
          </ac:spMkLst>
        </pc:spChg>
        <pc:graphicFrameChg chg="add mod">
          <ac:chgData name="Stephan Daus / NIFU" userId="7d5f721f-c7a0-4e47-a147-288111e6901b" providerId="ADAL" clId="{618A4477-43CD-49B5-8D61-911E4FD5B686}" dt="2019-10-07T18:07:22.374" v="4933" actId="207"/>
          <ac:graphicFrameMkLst>
            <pc:docMk/>
            <pc:sldMk cId="2023839052" sldId="313"/>
            <ac:graphicFrameMk id="18" creationId="{7BA6CAC1-A81C-4488-BD1F-09BCD3F0C3BF}"/>
          </ac:graphicFrameMkLst>
        </pc:graphicFrameChg>
        <pc:picChg chg="del">
          <ac:chgData name="Stephan Daus / NIFU" userId="7d5f721f-c7a0-4e47-a147-288111e6901b" providerId="ADAL" clId="{618A4477-43CD-49B5-8D61-911E4FD5B686}" dt="2019-10-06T13:55:27.994" v="612" actId="478"/>
          <ac:picMkLst>
            <pc:docMk/>
            <pc:sldMk cId="2023839052" sldId="313"/>
            <ac:picMk id="8" creationId="{00000000-0000-0000-0000-000000000000}"/>
          </ac:picMkLst>
        </pc:picChg>
        <pc:cxnChg chg="del mod">
          <ac:chgData name="Stephan Daus / NIFU" userId="7d5f721f-c7a0-4e47-a147-288111e6901b" providerId="ADAL" clId="{618A4477-43CD-49B5-8D61-911E4FD5B686}" dt="2019-10-06T15:31:08.553" v="1138" actId="478"/>
          <ac:cxnSpMkLst>
            <pc:docMk/>
            <pc:sldMk cId="2023839052" sldId="313"/>
            <ac:cxnSpMk id="10" creationId="{00000000-0000-0000-0000-000000000000}"/>
          </ac:cxnSpMkLst>
        </pc:cxnChg>
        <pc:cxnChg chg="del mod">
          <ac:chgData name="Stephan Daus / NIFU" userId="7d5f721f-c7a0-4e47-a147-288111e6901b" providerId="ADAL" clId="{618A4477-43CD-49B5-8D61-911E4FD5B686}" dt="2019-10-06T15:31:08.553" v="1138" actId="478"/>
          <ac:cxnSpMkLst>
            <pc:docMk/>
            <pc:sldMk cId="2023839052" sldId="313"/>
            <ac:cxnSpMk id="15" creationId="{00000000-0000-0000-0000-000000000000}"/>
          </ac:cxnSpMkLst>
        </pc:cxnChg>
        <pc:cxnChg chg="del mod">
          <ac:chgData name="Stephan Daus / NIFU" userId="7d5f721f-c7a0-4e47-a147-288111e6901b" providerId="ADAL" clId="{618A4477-43CD-49B5-8D61-911E4FD5B686}" dt="2019-10-06T15:31:08.553" v="1138" actId="478"/>
          <ac:cxnSpMkLst>
            <pc:docMk/>
            <pc:sldMk cId="2023839052" sldId="313"/>
            <ac:cxnSpMk id="16" creationId="{00000000-0000-0000-0000-000000000000}"/>
          </ac:cxnSpMkLst>
        </pc:cxnChg>
        <pc:cxnChg chg="del mod">
          <ac:chgData name="Stephan Daus / NIFU" userId="7d5f721f-c7a0-4e47-a147-288111e6901b" providerId="ADAL" clId="{618A4477-43CD-49B5-8D61-911E4FD5B686}" dt="2019-10-06T15:31:08.553" v="1138" actId="478"/>
          <ac:cxnSpMkLst>
            <pc:docMk/>
            <pc:sldMk cId="2023839052" sldId="313"/>
            <ac:cxnSpMk id="18" creationId="{00000000-0000-0000-0000-000000000000}"/>
          </ac:cxnSpMkLst>
        </pc:cxnChg>
        <pc:cxnChg chg="del mod">
          <ac:chgData name="Stephan Daus / NIFU" userId="7d5f721f-c7a0-4e47-a147-288111e6901b" providerId="ADAL" clId="{618A4477-43CD-49B5-8D61-911E4FD5B686}" dt="2019-10-06T15:31:08.553" v="1138" actId="478"/>
          <ac:cxnSpMkLst>
            <pc:docMk/>
            <pc:sldMk cId="2023839052" sldId="313"/>
            <ac:cxnSpMk id="19" creationId="{00000000-0000-0000-0000-000000000000}"/>
          </ac:cxnSpMkLst>
        </pc:cxnChg>
        <pc:cxnChg chg="del mod">
          <ac:chgData name="Stephan Daus / NIFU" userId="7d5f721f-c7a0-4e47-a147-288111e6901b" providerId="ADAL" clId="{618A4477-43CD-49B5-8D61-911E4FD5B686}" dt="2019-10-06T15:31:10.704" v="1139" actId="478"/>
          <ac:cxnSpMkLst>
            <pc:docMk/>
            <pc:sldMk cId="2023839052" sldId="313"/>
            <ac:cxnSpMk id="20" creationId="{00000000-0000-0000-0000-000000000000}"/>
          </ac:cxnSpMkLst>
        </pc:cxnChg>
        <pc:cxnChg chg="add del mod">
          <ac:chgData name="Stephan Daus / NIFU" userId="7d5f721f-c7a0-4e47-a147-288111e6901b" providerId="ADAL" clId="{618A4477-43CD-49B5-8D61-911E4FD5B686}" dt="2019-10-06T15:31:11.492" v="1140" actId="478"/>
          <ac:cxnSpMkLst>
            <pc:docMk/>
            <pc:sldMk cId="2023839052" sldId="313"/>
            <ac:cxnSpMk id="26" creationId="{AF013EA3-59CD-430E-9B8C-9C55405C2E41}"/>
          </ac:cxnSpMkLst>
        </pc:cxnChg>
        <pc:cxnChg chg="add mod">
          <ac:chgData name="Stephan Daus / NIFU" userId="7d5f721f-c7a0-4e47-a147-288111e6901b" providerId="ADAL" clId="{618A4477-43CD-49B5-8D61-911E4FD5B686}" dt="2019-10-06T16:09:38.997" v="1813" actId="208"/>
          <ac:cxnSpMkLst>
            <pc:docMk/>
            <pc:sldMk cId="2023839052" sldId="313"/>
            <ac:cxnSpMk id="31" creationId="{41D5D534-2042-4AEF-9887-30168DACD282}"/>
          </ac:cxnSpMkLst>
        </pc:cxnChg>
        <pc:cxnChg chg="add mod">
          <ac:chgData name="Stephan Daus / NIFU" userId="7d5f721f-c7a0-4e47-a147-288111e6901b" providerId="ADAL" clId="{618A4477-43CD-49B5-8D61-911E4FD5B686}" dt="2019-10-06T16:09:38.997" v="1813" actId="208"/>
          <ac:cxnSpMkLst>
            <pc:docMk/>
            <pc:sldMk cId="2023839052" sldId="313"/>
            <ac:cxnSpMk id="35" creationId="{8C3C95C0-B706-43C8-B5A0-CAC436A4343D}"/>
          </ac:cxnSpMkLst>
        </pc:cxnChg>
        <pc:cxnChg chg="add mod">
          <ac:chgData name="Stephan Daus / NIFU" userId="7d5f721f-c7a0-4e47-a147-288111e6901b" providerId="ADAL" clId="{618A4477-43CD-49B5-8D61-911E4FD5B686}" dt="2019-10-06T16:09:38.997" v="1813" actId="208"/>
          <ac:cxnSpMkLst>
            <pc:docMk/>
            <pc:sldMk cId="2023839052" sldId="313"/>
            <ac:cxnSpMk id="36" creationId="{3FCAFC67-FF23-414D-BF8E-01E219C2C036}"/>
          </ac:cxnSpMkLst>
        </pc:cxnChg>
        <pc:cxnChg chg="add mod">
          <ac:chgData name="Stephan Daus / NIFU" userId="7d5f721f-c7a0-4e47-a147-288111e6901b" providerId="ADAL" clId="{618A4477-43CD-49B5-8D61-911E4FD5B686}" dt="2019-10-06T16:09:38.997" v="1813" actId="208"/>
          <ac:cxnSpMkLst>
            <pc:docMk/>
            <pc:sldMk cId="2023839052" sldId="313"/>
            <ac:cxnSpMk id="40" creationId="{05F249DE-3DC4-45B0-B325-E56421C1F6B4}"/>
          </ac:cxnSpMkLst>
        </pc:cxnChg>
        <pc:cxnChg chg="add mod">
          <ac:chgData name="Stephan Daus / NIFU" userId="7d5f721f-c7a0-4e47-a147-288111e6901b" providerId="ADAL" clId="{618A4477-43CD-49B5-8D61-911E4FD5B686}" dt="2019-10-06T16:09:38.997" v="1813" actId="208"/>
          <ac:cxnSpMkLst>
            <pc:docMk/>
            <pc:sldMk cId="2023839052" sldId="313"/>
            <ac:cxnSpMk id="52" creationId="{395B2EDE-DFBA-49DF-BF9E-A533F1BD1333}"/>
          </ac:cxnSpMkLst>
        </pc:cxnChg>
      </pc:sldChg>
      <pc:sldChg chg="addSp delSp modSp add del">
        <pc:chgData name="Stephan Daus / NIFU" userId="7d5f721f-c7a0-4e47-a147-288111e6901b" providerId="ADAL" clId="{618A4477-43CD-49B5-8D61-911E4FD5B686}" dt="2019-10-07T18:05:55.568" v="4923" actId="2696"/>
        <pc:sldMkLst>
          <pc:docMk/>
          <pc:sldMk cId="3672033427" sldId="314"/>
        </pc:sldMkLst>
        <pc:spChg chg="del">
          <ac:chgData name="Stephan Daus / NIFU" userId="7d5f721f-c7a0-4e47-a147-288111e6901b" providerId="ADAL" clId="{618A4477-43CD-49B5-8D61-911E4FD5B686}" dt="2019-10-06T15:04:35.748" v="722"/>
          <ac:spMkLst>
            <pc:docMk/>
            <pc:sldMk cId="3672033427" sldId="314"/>
            <ac:spMk id="2" creationId="{EE50E12A-5EAD-48E2-851C-5B1ABB8FB8C0}"/>
          </ac:spMkLst>
        </pc:spChg>
        <pc:spChg chg="del">
          <ac:chgData name="Stephan Daus / NIFU" userId="7d5f721f-c7a0-4e47-a147-288111e6901b" providerId="ADAL" clId="{618A4477-43CD-49B5-8D61-911E4FD5B686}" dt="2019-10-06T15:04:35.748" v="722"/>
          <ac:spMkLst>
            <pc:docMk/>
            <pc:sldMk cId="3672033427" sldId="314"/>
            <ac:spMk id="3" creationId="{AA32BE64-0A81-4608-9291-3D8D7DF5D07B}"/>
          </ac:spMkLst>
        </pc:spChg>
        <pc:spChg chg="add mod">
          <ac:chgData name="Stephan Daus / NIFU" userId="7d5f721f-c7a0-4e47-a147-288111e6901b" providerId="ADAL" clId="{618A4477-43CD-49B5-8D61-911E4FD5B686}" dt="2019-10-07T16:17:19.619" v="3925" actId="20577"/>
          <ac:spMkLst>
            <pc:docMk/>
            <pc:sldMk cId="3672033427" sldId="314"/>
            <ac:spMk id="4" creationId="{CCA0A9AD-218F-4AE0-9959-51A70A015DF9}"/>
          </ac:spMkLst>
        </pc:spChg>
        <pc:spChg chg="add mod">
          <ac:chgData name="Stephan Daus / NIFU" userId="7d5f721f-c7a0-4e47-a147-288111e6901b" providerId="ADAL" clId="{618A4477-43CD-49B5-8D61-911E4FD5B686}" dt="2019-10-06T15:04:35.748" v="722"/>
          <ac:spMkLst>
            <pc:docMk/>
            <pc:sldMk cId="3672033427" sldId="314"/>
            <ac:spMk id="5" creationId="{D617CFBC-DE24-4420-A3B6-5D511193C9FB}"/>
          </ac:spMkLst>
        </pc:spChg>
      </pc:sldChg>
      <pc:sldChg chg="addSp delSp modSp add ord modNotesTx">
        <pc:chgData name="Stephan Daus / NIFU" userId="7d5f721f-c7a0-4e47-a147-288111e6901b" providerId="ADAL" clId="{618A4477-43CD-49B5-8D61-911E4FD5B686}" dt="2019-10-08T18:25:38.754" v="14822" actId="255"/>
        <pc:sldMkLst>
          <pc:docMk/>
          <pc:sldMk cId="3218490548" sldId="315"/>
        </pc:sldMkLst>
        <pc:spChg chg="del mod">
          <ac:chgData name="Stephan Daus / NIFU" userId="7d5f721f-c7a0-4e47-a147-288111e6901b" providerId="ADAL" clId="{618A4477-43CD-49B5-8D61-911E4FD5B686}" dt="2019-10-07T15:18:03.371" v="3883" actId="478"/>
          <ac:spMkLst>
            <pc:docMk/>
            <pc:sldMk cId="3218490548" sldId="315"/>
            <ac:spMk id="2" creationId="{CA887384-AD86-4DA8-B704-D1FB6266D0DC}"/>
          </ac:spMkLst>
        </pc:spChg>
        <pc:spChg chg="mod ord">
          <ac:chgData name="Stephan Daus / NIFU" userId="7d5f721f-c7a0-4e47-a147-288111e6901b" providerId="ADAL" clId="{618A4477-43CD-49B5-8D61-911E4FD5B686}" dt="2019-10-07T18:16:21.890" v="5207" actId="1076"/>
          <ac:spMkLst>
            <pc:docMk/>
            <pc:sldMk cId="3218490548" sldId="315"/>
            <ac:spMk id="3" creationId="{7543E896-0C66-41D1-A675-E9A9F8E3808E}"/>
          </ac:spMkLst>
        </pc:spChg>
        <pc:spChg chg="add mod">
          <ac:chgData name="Stephan Daus / NIFU" userId="7d5f721f-c7a0-4e47-a147-288111e6901b" providerId="ADAL" clId="{618A4477-43CD-49B5-8D61-911E4FD5B686}" dt="2019-10-07T18:15:26.660" v="5163" actId="1036"/>
          <ac:spMkLst>
            <pc:docMk/>
            <pc:sldMk cId="3218490548" sldId="315"/>
            <ac:spMk id="4" creationId="{087B3B48-E6C3-4671-B163-A037A2BFBBB4}"/>
          </ac:spMkLst>
        </pc:spChg>
        <pc:spChg chg="add mod">
          <ac:chgData name="Stephan Daus / NIFU" userId="7d5f721f-c7a0-4e47-a147-288111e6901b" providerId="ADAL" clId="{618A4477-43CD-49B5-8D61-911E4FD5B686}" dt="2019-10-07T18:15:26.660" v="5163" actId="1036"/>
          <ac:spMkLst>
            <pc:docMk/>
            <pc:sldMk cId="3218490548" sldId="315"/>
            <ac:spMk id="5" creationId="{0A774695-A48C-420C-8FE2-E86F5027EABA}"/>
          </ac:spMkLst>
        </pc:spChg>
        <pc:spChg chg="add mod">
          <ac:chgData name="Stephan Daus / NIFU" userId="7d5f721f-c7a0-4e47-a147-288111e6901b" providerId="ADAL" clId="{618A4477-43CD-49B5-8D61-911E4FD5B686}" dt="2019-10-07T18:15:26.660" v="5163" actId="1036"/>
          <ac:spMkLst>
            <pc:docMk/>
            <pc:sldMk cId="3218490548" sldId="315"/>
            <ac:spMk id="6" creationId="{2F71FA42-85E5-49CE-B60B-71F30F2B46D3}"/>
          </ac:spMkLst>
        </pc:spChg>
        <pc:spChg chg="add mod">
          <ac:chgData name="Stephan Daus / NIFU" userId="7d5f721f-c7a0-4e47-a147-288111e6901b" providerId="ADAL" clId="{618A4477-43CD-49B5-8D61-911E4FD5B686}" dt="2019-10-07T18:15:26.660" v="5163" actId="1036"/>
          <ac:spMkLst>
            <pc:docMk/>
            <pc:sldMk cId="3218490548" sldId="315"/>
            <ac:spMk id="7" creationId="{21776756-A425-4B48-8509-BFE985CDFA86}"/>
          </ac:spMkLst>
        </pc:spChg>
        <pc:spChg chg="add mod">
          <ac:chgData name="Stephan Daus / NIFU" userId="7d5f721f-c7a0-4e47-a147-288111e6901b" providerId="ADAL" clId="{618A4477-43CD-49B5-8D61-911E4FD5B686}" dt="2019-10-07T18:15:26.660" v="5163" actId="1036"/>
          <ac:spMkLst>
            <pc:docMk/>
            <pc:sldMk cId="3218490548" sldId="315"/>
            <ac:spMk id="8" creationId="{A1B55A8B-126F-486A-81C5-7B1E9152587A}"/>
          </ac:spMkLst>
        </pc:spChg>
        <pc:spChg chg="add mod">
          <ac:chgData name="Stephan Daus / NIFU" userId="7d5f721f-c7a0-4e47-a147-288111e6901b" providerId="ADAL" clId="{618A4477-43CD-49B5-8D61-911E4FD5B686}" dt="2019-10-07T18:15:26.660" v="5163" actId="1036"/>
          <ac:spMkLst>
            <pc:docMk/>
            <pc:sldMk cId="3218490548" sldId="315"/>
            <ac:spMk id="9" creationId="{E1DF9D8A-611F-4838-BC80-9CA009511533}"/>
          </ac:spMkLst>
        </pc:spChg>
        <pc:spChg chg="add mod">
          <ac:chgData name="Stephan Daus / NIFU" userId="7d5f721f-c7a0-4e47-a147-288111e6901b" providerId="ADAL" clId="{618A4477-43CD-49B5-8D61-911E4FD5B686}" dt="2019-10-07T18:15:26.660" v="5163" actId="1036"/>
          <ac:spMkLst>
            <pc:docMk/>
            <pc:sldMk cId="3218490548" sldId="315"/>
            <ac:spMk id="14" creationId="{94F574B4-0872-4B82-B43A-EAB8AAAFCE2C}"/>
          </ac:spMkLst>
        </pc:spChg>
        <pc:spChg chg="add mod">
          <ac:chgData name="Stephan Daus / NIFU" userId="7d5f721f-c7a0-4e47-a147-288111e6901b" providerId="ADAL" clId="{618A4477-43CD-49B5-8D61-911E4FD5B686}" dt="2019-10-07T18:15:26.660" v="5163" actId="1036"/>
          <ac:spMkLst>
            <pc:docMk/>
            <pc:sldMk cId="3218490548" sldId="315"/>
            <ac:spMk id="15" creationId="{3B2DDD3E-DA98-4757-9067-046F3D850FE5}"/>
          </ac:spMkLst>
        </pc:spChg>
        <pc:spChg chg="add mod">
          <ac:chgData name="Stephan Daus / NIFU" userId="7d5f721f-c7a0-4e47-a147-288111e6901b" providerId="ADAL" clId="{618A4477-43CD-49B5-8D61-911E4FD5B686}" dt="2019-10-07T18:15:26.660" v="5163" actId="1036"/>
          <ac:spMkLst>
            <pc:docMk/>
            <pc:sldMk cId="3218490548" sldId="315"/>
            <ac:spMk id="16" creationId="{590202E7-A0DB-498D-941C-FAF9D393AF87}"/>
          </ac:spMkLst>
        </pc:spChg>
        <pc:spChg chg="add mod">
          <ac:chgData name="Stephan Daus / NIFU" userId="7d5f721f-c7a0-4e47-a147-288111e6901b" providerId="ADAL" clId="{618A4477-43CD-49B5-8D61-911E4FD5B686}" dt="2019-10-07T18:15:26.660" v="5163" actId="1036"/>
          <ac:spMkLst>
            <pc:docMk/>
            <pc:sldMk cId="3218490548" sldId="315"/>
            <ac:spMk id="17" creationId="{F69DC23D-A6AA-4D45-A2C2-7AA572BFEAFB}"/>
          </ac:spMkLst>
        </pc:spChg>
        <pc:spChg chg="add mod">
          <ac:chgData name="Stephan Daus / NIFU" userId="7d5f721f-c7a0-4e47-a147-288111e6901b" providerId="ADAL" clId="{618A4477-43CD-49B5-8D61-911E4FD5B686}" dt="2019-10-07T18:15:26.660" v="5163" actId="1036"/>
          <ac:spMkLst>
            <pc:docMk/>
            <pc:sldMk cId="3218490548" sldId="315"/>
            <ac:spMk id="18" creationId="{90D2910E-8E67-4679-AD93-079B34811468}"/>
          </ac:spMkLst>
        </pc:spChg>
        <pc:spChg chg="add mod">
          <ac:chgData name="Stephan Daus / NIFU" userId="7d5f721f-c7a0-4e47-a147-288111e6901b" providerId="ADAL" clId="{618A4477-43CD-49B5-8D61-911E4FD5B686}" dt="2019-10-07T18:15:26.660" v="5163" actId="1036"/>
          <ac:spMkLst>
            <pc:docMk/>
            <pc:sldMk cId="3218490548" sldId="315"/>
            <ac:spMk id="19" creationId="{30D73951-B46C-48D5-81A5-1A64DC17D6A7}"/>
          </ac:spMkLst>
        </pc:spChg>
        <pc:spChg chg="add mod">
          <ac:chgData name="Stephan Daus / NIFU" userId="7d5f721f-c7a0-4e47-a147-288111e6901b" providerId="ADAL" clId="{618A4477-43CD-49B5-8D61-911E4FD5B686}" dt="2019-10-07T18:15:26.660" v="5163" actId="1036"/>
          <ac:spMkLst>
            <pc:docMk/>
            <pc:sldMk cId="3218490548" sldId="315"/>
            <ac:spMk id="26" creationId="{406D3C24-C12D-4195-B01B-7046F9B318B6}"/>
          </ac:spMkLst>
        </pc:spChg>
        <pc:spChg chg="add mod">
          <ac:chgData name="Stephan Daus / NIFU" userId="7d5f721f-c7a0-4e47-a147-288111e6901b" providerId="ADAL" clId="{618A4477-43CD-49B5-8D61-911E4FD5B686}" dt="2019-10-07T18:15:26.660" v="5163" actId="1036"/>
          <ac:spMkLst>
            <pc:docMk/>
            <pc:sldMk cId="3218490548" sldId="315"/>
            <ac:spMk id="27" creationId="{4AB9746E-4FA5-42A9-BFD0-E8DB628D1B21}"/>
          </ac:spMkLst>
        </pc:spChg>
        <pc:spChg chg="add mod">
          <ac:chgData name="Stephan Daus / NIFU" userId="7d5f721f-c7a0-4e47-a147-288111e6901b" providerId="ADAL" clId="{618A4477-43CD-49B5-8D61-911E4FD5B686}" dt="2019-10-07T18:15:26.660" v="5163" actId="1036"/>
          <ac:spMkLst>
            <pc:docMk/>
            <pc:sldMk cId="3218490548" sldId="315"/>
            <ac:spMk id="28" creationId="{364E193A-A1DE-426C-B294-461EFE12131E}"/>
          </ac:spMkLst>
        </pc:spChg>
        <pc:spChg chg="add mod">
          <ac:chgData name="Stephan Daus / NIFU" userId="7d5f721f-c7a0-4e47-a147-288111e6901b" providerId="ADAL" clId="{618A4477-43CD-49B5-8D61-911E4FD5B686}" dt="2019-10-07T18:15:26.660" v="5163" actId="1036"/>
          <ac:spMkLst>
            <pc:docMk/>
            <pc:sldMk cId="3218490548" sldId="315"/>
            <ac:spMk id="29" creationId="{5A1692C0-7BD2-47B4-A8EA-9FDD79EC9214}"/>
          </ac:spMkLst>
        </pc:spChg>
        <pc:spChg chg="add mod">
          <ac:chgData name="Stephan Daus / NIFU" userId="7d5f721f-c7a0-4e47-a147-288111e6901b" providerId="ADAL" clId="{618A4477-43CD-49B5-8D61-911E4FD5B686}" dt="2019-10-07T18:15:26.660" v="5163" actId="1036"/>
          <ac:spMkLst>
            <pc:docMk/>
            <pc:sldMk cId="3218490548" sldId="315"/>
            <ac:spMk id="30" creationId="{2E4A9A24-40E1-4FD0-91F1-8C64EFABEB77}"/>
          </ac:spMkLst>
        </pc:spChg>
        <pc:spChg chg="add mod">
          <ac:chgData name="Stephan Daus / NIFU" userId="7d5f721f-c7a0-4e47-a147-288111e6901b" providerId="ADAL" clId="{618A4477-43CD-49B5-8D61-911E4FD5B686}" dt="2019-10-07T18:15:26.660" v="5163" actId="1036"/>
          <ac:spMkLst>
            <pc:docMk/>
            <pc:sldMk cId="3218490548" sldId="315"/>
            <ac:spMk id="31" creationId="{DB699E09-C0DE-462C-8F7C-C80A25723457}"/>
          </ac:spMkLst>
        </pc:spChg>
        <pc:spChg chg="add mod">
          <ac:chgData name="Stephan Daus / NIFU" userId="7d5f721f-c7a0-4e47-a147-288111e6901b" providerId="ADAL" clId="{618A4477-43CD-49B5-8D61-911E4FD5B686}" dt="2019-10-07T18:15:26.660" v="5163" actId="1036"/>
          <ac:spMkLst>
            <pc:docMk/>
            <pc:sldMk cId="3218490548" sldId="315"/>
            <ac:spMk id="32" creationId="{145DD610-6DEE-4DCF-903E-2977CDF7DCD4}"/>
          </ac:spMkLst>
        </pc:spChg>
        <pc:spChg chg="add mod">
          <ac:chgData name="Stephan Daus / NIFU" userId="7d5f721f-c7a0-4e47-a147-288111e6901b" providerId="ADAL" clId="{618A4477-43CD-49B5-8D61-911E4FD5B686}" dt="2019-10-07T18:15:26.660" v="5163" actId="1036"/>
          <ac:spMkLst>
            <pc:docMk/>
            <pc:sldMk cId="3218490548" sldId="315"/>
            <ac:spMk id="33" creationId="{1FA70828-A9AA-486C-B36E-BE6D481E71E3}"/>
          </ac:spMkLst>
        </pc:spChg>
        <pc:spChg chg="add mod">
          <ac:chgData name="Stephan Daus / NIFU" userId="7d5f721f-c7a0-4e47-a147-288111e6901b" providerId="ADAL" clId="{618A4477-43CD-49B5-8D61-911E4FD5B686}" dt="2019-10-07T18:59:59.638" v="5731" actId="207"/>
          <ac:spMkLst>
            <pc:docMk/>
            <pc:sldMk cId="3218490548" sldId="315"/>
            <ac:spMk id="38" creationId="{6E449B31-9E21-41EC-A1D2-0DA1180F53A3}"/>
          </ac:spMkLst>
        </pc:spChg>
        <pc:spChg chg="add del mod">
          <ac:chgData name="Stephan Daus / NIFU" userId="7d5f721f-c7a0-4e47-a147-288111e6901b" providerId="ADAL" clId="{618A4477-43CD-49B5-8D61-911E4FD5B686}" dt="2019-10-06T16:40:47.295" v="1901"/>
          <ac:spMkLst>
            <pc:docMk/>
            <pc:sldMk cId="3218490548" sldId="315"/>
            <ac:spMk id="40" creationId="{4D34468E-9BBC-4EC5-8B97-E6AB00855E89}"/>
          </ac:spMkLst>
        </pc:spChg>
        <pc:spChg chg="add mod">
          <ac:chgData name="Stephan Daus / NIFU" userId="7d5f721f-c7a0-4e47-a147-288111e6901b" providerId="ADAL" clId="{618A4477-43CD-49B5-8D61-911E4FD5B686}" dt="2019-10-07T18:15:56.653" v="5193" actId="688"/>
          <ac:spMkLst>
            <pc:docMk/>
            <pc:sldMk cId="3218490548" sldId="315"/>
            <ac:spMk id="40" creationId="{68113238-7F02-4732-98C6-D9E8FE73136C}"/>
          </ac:spMkLst>
        </pc:spChg>
        <pc:spChg chg="add del mod">
          <ac:chgData name="Stephan Daus / NIFU" userId="7d5f721f-c7a0-4e47-a147-288111e6901b" providerId="ADAL" clId="{618A4477-43CD-49B5-8D61-911E4FD5B686}" dt="2019-10-07T18:15:10.952" v="5141" actId="478"/>
          <ac:spMkLst>
            <pc:docMk/>
            <pc:sldMk cId="3218490548" sldId="315"/>
            <ac:spMk id="41" creationId="{9D08FC9C-2A58-418D-B59E-B2ED611C3C68}"/>
          </ac:spMkLst>
        </pc:spChg>
        <pc:spChg chg="add del mod">
          <ac:chgData name="Stephan Daus / NIFU" userId="7d5f721f-c7a0-4e47-a147-288111e6901b" providerId="ADAL" clId="{618A4477-43CD-49B5-8D61-911E4FD5B686}" dt="2019-10-07T18:15:10.952" v="5141" actId="478"/>
          <ac:spMkLst>
            <pc:docMk/>
            <pc:sldMk cId="3218490548" sldId="315"/>
            <ac:spMk id="42" creationId="{ABF3AB69-3DFB-416F-B9A8-F053936A04E9}"/>
          </ac:spMkLst>
        </pc:spChg>
        <pc:spChg chg="add mod">
          <ac:chgData name="Stephan Daus / NIFU" userId="7d5f721f-c7a0-4e47-a147-288111e6901b" providerId="ADAL" clId="{618A4477-43CD-49B5-8D61-911E4FD5B686}" dt="2019-10-07T18:15:26.660" v="5163" actId="1036"/>
          <ac:spMkLst>
            <pc:docMk/>
            <pc:sldMk cId="3218490548" sldId="315"/>
            <ac:spMk id="43" creationId="{43AF4CF6-DB84-495A-831A-1B1A9A10F01D}"/>
          </ac:spMkLst>
        </pc:spChg>
        <pc:spChg chg="add del mod">
          <ac:chgData name="Stephan Daus / NIFU" userId="7d5f721f-c7a0-4e47-a147-288111e6901b" providerId="ADAL" clId="{618A4477-43CD-49B5-8D61-911E4FD5B686}" dt="2019-10-06T16:47:18.312" v="2001" actId="478"/>
          <ac:spMkLst>
            <pc:docMk/>
            <pc:sldMk cId="3218490548" sldId="315"/>
            <ac:spMk id="44" creationId="{F7548405-56A2-4858-85F2-92C295AF644D}"/>
          </ac:spMkLst>
        </pc:spChg>
        <pc:spChg chg="add del mod">
          <ac:chgData name="Stephan Daus / NIFU" userId="7d5f721f-c7a0-4e47-a147-288111e6901b" providerId="ADAL" clId="{618A4477-43CD-49B5-8D61-911E4FD5B686}" dt="2019-10-06T16:47:18.312" v="2001" actId="478"/>
          <ac:spMkLst>
            <pc:docMk/>
            <pc:sldMk cId="3218490548" sldId="315"/>
            <ac:spMk id="45" creationId="{85D06F9E-E668-4FDE-A72C-93F62D576AA8}"/>
          </ac:spMkLst>
        </pc:spChg>
        <pc:spChg chg="add del mod">
          <ac:chgData name="Stephan Daus / NIFU" userId="7d5f721f-c7a0-4e47-a147-288111e6901b" providerId="ADAL" clId="{618A4477-43CD-49B5-8D61-911E4FD5B686}" dt="2019-10-06T16:47:18.312" v="2001" actId="478"/>
          <ac:spMkLst>
            <pc:docMk/>
            <pc:sldMk cId="3218490548" sldId="315"/>
            <ac:spMk id="46" creationId="{B17C5E40-E954-44F6-BC27-5C8951DB57FF}"/>
          </ac:spMkLst>
        </pc:spChg>
        <pc:spChg chg="add del mod">
          <ac:chgData name="Stephan Daus / NIFU" userId="7d5f721f-c7a0-4e47-a147-288111e6901b" providerId="ADAL" clId="{618A4477-43CD-49B5-8D61-911E4FD5B686}" dt="2019-10-07T18:15:10.952" v="5141" actId="478"/>
          <ac:spMkLst>
            <pc:docMk/>
            <pc:sldMk cId="3218490548" sldId="315"/>
            <ac:spMk id="72" creationId="{D553105B-E22C-4BDB-870B-8687ADA69C84}"/>
          </ac:spMkLst>
        </pc:spChg>
        <pc:spChg chg="add del mod">
          <ac:chgData name="Stephan Daus / NIFU" userId="7d5f721f-c7a0-4e47-a147-288111e6901b" providerId="ADAL" clId="{618A4477-43CD-49B5-8D61-911E4FD5B686}" dt="2019-10-07T18:15:10.952" v="5141" actId="478"/>
          <ac:spMkLst>
            <pc:docMk/>
            <pc:sldMk cId="3218490548" sldId="315"/>
            <ac:spMk id="73" creationId="{F6A2A407-DE4F-4FCE-98C2-DCA637DA75D3}"/>
          </ac:spMkLst>
        </pc:spChg>
        <pc:spChg chg="add mod">
          <ac:chgData name="Stephan Daus / NIFU" userId="7d5f721f-c7a0-4e47-a147-288111e6901b" providerId="ADAL" clId="{618A4477-43CD-49B5-8D61-911E4FD5B686}" dt="2019-10-07T19:00:28.711" v="5732" actId="1076"/>
          <ac:spMkLst>
            <pc:docMk/>
            <pc:sldMk cId="3218490548" sldId="315"/>
            <ac:spMk id="74" creationId="{F69458B5-4394-47B1-A744-725621045FA5}"/>
          </ac:spMkLst>
        </pc:spChg>
        <pc:spChg chg="add del mod">
          <ac:chgData name="Stephan Daus / NIFU" userId="7d5f721f-c7a0-4e47-a147-288111e6901b" providerId="ADAL" clId="{618A4477-43CD-49B5-8D61-911E4FD5B686}" dt="2019-10-07T18:15:10.952" v="5141" actId="478"/>
          <ac:spMkLst>
            <pc:docMk/>
            <pc:sldMk cId="3218490548" sldId="315"/>
            <ac:spMk id="75" creationId="{9907573F-8474-4ABF-BD85-BAC7D97AA213}"/>
          </ac:spMkLst>
        </pc:spChg>
        <pc:spChg chg="add del mod">
          <ac:chgData name="Stephan Daus / NIFU" userId="7d5f721f-c7a0-4e47-a147-288111e6901b" providerId="ADAL" clId="{618A4477-43CD-49B5-8D61-911E4FD5B686}" dt="2019-10-07T18:15:10.952" v="5141" actId="478"/>
          <ac:spMkLst>
            <pc:docMk/>
            <pc:sldMk cId="3218490548" sldId="315"/>
            <ac:spMk id="76" creationId="{8921B9A2-2318-4F83-8C0B-08888873E543}"/>
          </ac:spMkLst>
        </pc:spChg>
        <pc:spChg chg="add mod">
          <ac:chgData name="Stephan Daus / NIFU" userId="7d5f721f-c7a0-4e47-a147-288111e6901b" providerId="ADAL" clId="{618A4477-43CD-49B5-8D61-911E4FD5B686}" dt="2019-10-07T19:00:33.637" v="5733" actId="1076"/>
          <ac:spMkLst>
            <pc:docMk/>
            <pc:sldMk cId="3218490548" sldId="315"/>
            <ac:spMk id="77" creationId="{E60110CB-FF33-446A-9398-430E5FF3213E}"/>
          </ac:spMkLst>
        </pc:spChg>
        <pc:graphicFrameChg chg="add mod">
          <ac:chgData name="Stephan Daus / NIFU" userId="7d5f721f-c7a0-4e47-a147-288111e6901b" providerId="ADAL" clId="{618A4477-43CD-49B5-8D61-911E4FD5B686}" dt="2019-10-07T18:06:23.224" v="4927" actId="207"/>
          <ac:graphicFrameMkLst>
            <pc:docMk/>
            <pc:sldMk cId="3218490548" sldId="315"/>
            <ac:graphicFrameMk id="63" creationId="{D2B1399B-C5FE-4F75-8D9D-631B473F13ED}"/>
          </ac:graphicFrameMkLst>
        </pc:graphicFrameChg>
        <pc:picChg chg="add mod">
          <ac:chgData name="Stephan Daus / NIFU" userId="7d5f721f-c7a0-4e47-a147-288111e6901b" providerId="ADAL" clId="{618A4477-43CD-49B5-8D61-911E4FD5B686}" dt="2019-10-07T18:15:26.660" v="5163" actId="1036"/>
          <ac:picMkLst>
            <pc:docMk/>
            <pc:sldMk cId="3218490548" sldId="315"/>
            <ac:picMk id="10" creationId="{2CCFD936-434B-406A-9C51-D96F6F125FFE}"/>
          </ac:picMkLst>
        </pc:picChg>
        <pc:picChg chg="add mod">
          <ac:chgData name="Stephan Daus / NIFU" userId="7d5f721f-c7a0-4e47-a147-288111e6901b" providerId="ADAL" clId="{618A4477-43CD-49B5-8D61-911E4FD5B686}" dt="2019-10-07T18:15:26.660" v="5163" actId="1036"/>
          <ac:picMkLst>
            <pc:docMk/>
            <pc:sldMk cId="3218490548" sldId="315"/>
            <ac:picMk id="11" creationId="{AA96E4FC-A436-40DB-A138-C57B53665253}"/>
          </ac:picMkLst>
        </pc:picChg>
        <pc:picChg chg="add mod">
          <ac:chgData name="Stephan Daus / NIFU" userId="7d5f721f-c7a0-4e47-a147-288111e6901b" providerId="ADAL" clId="{618A4477-43CD-49B5-8D61-911E4FD5B686}" dt="2019-10-07T18:15:26.660" v="5163" actId="1036"/>
          <ac:picMkLst>
            <pc:docMk/>
            <pc:sldMk cId="3218490548" sldId="315"/>
            <ac:picMk id="12" creationId="{54948339-68CE-4F48-8B1A-742E2C567672}"/>
          </ac:picMkLst>
        </pc:picChg>
        <pc:picChg chg="add mod modCrop">
          <ac:chgData name="Stephan Daus / NIFU" userId="7d5f721f-c7a0-4e47-a147-288111e6901b" providerId="ADAL" clId="{618A4477-43CD-49B5-8D61-911E4FD5B686}" dt="2019-10-07T18:15:26.660" v="5163" actId="1036"/>
          <ac:picMkLst>
            <pc:docMk/>
            <pc:sldMk cId="3218490548" sldId="315"/>
            <ac:picMk id="22" creationId="{913DB25C-1122-463E-89D3-82E9210FF287}"/>
          </ac:picMkLst>
        </pc:picChg>
        <pc:picChg chg="add mod">
          <ac:chgData name="Stephan Daus / NIFU" userId="7d5f721f-c7a0-4e47-a147-288111e6901b" providerId="ADAL" clId="{618A4477-43CD-49B5-8D61-911E4FD5B686}" dt="2019-10-07T18:15:26.660" v="5163" actId="1036"/>
          <ac:picMkLst>
            <pc:docMk/>
            <pc:sldMk cId="3218490548" sldId="315"/>
            <ac:picMk id="23" creationId="{EC3762D9-D268-4AD8-A041-CD937485D0AA}"/>
          </ac:picMkLst>
        </pc:picChg>
        <pc:picChg chg="add mod">
          <ac:chgData name="Stephan Daus / NIFU" userId="7d5f721f-c7a0-4e47-a147-288111e6901b" providerId="ADAL" clId="{618A4477-43CD-49B5-8D61-911E4FD5B686}" dt="2019-10-07T18:15:26.660" v="5163" actId="1036"/>
          <ac:picMkLst>
            <pc:docMk/>
            <pc:sldMk cId="3218490548" sldId="315"/>
            <ac:picMk id="24" creationId="{202D7E75-8EA7-408A-92E0-0F41B6E0B0F7}"/>
          </ac:picMkLst>
        </pc:picChg>
        <pc:picChg chg="add mod">
          <ac:chgData name="Stephan Daus / NIFU" userId="7d5f721f-c7a0-4e47-a147-288111e6901b" providerId="ADAL" clId="{618A4477-43CD-49B5-8D61-911E4FD5B686}" dt="2019-10-07T18:15:26.660" v="5163" actId="1036"/>
          <ac:picMkLst>
            <pc:docMk/>
            <pc:sldMk cId="3218490548" sldId="315"/>
            <ac:picMk id="25" creationId="{120FD355-4DDC-4A9E-BF66-4A13F71CF672}"/>
          </ac:picMkLst>
        </pc:picChg>
        <pc:picChg chg="add mod">
          <ac:chgData name="Stephan Daus / NIFU" userId="7d5f721f-c7a0-4e47-a147-288111e6901b" providerId="ADAL" clId="{618A4477-43CD-49B5-8D61-911E4FD5B686}" dt="2019-10-07T18:15:26.660" v="5163" actId="1036"/>
          <ac:picMkLst>
            <pc:docMk/>
            <pc:sldMk cId="3218490548" sldId="315"/>
            <ac:picMk id="39" creationId="{FE708957-E6BF-4D0C-A486-E29C9EB9274B}"/>
          </ac:picMkLst>
        </pc:picChg>
        <pc:cxnChg chg="add mod">
          <ac:chgData name="Stephan Daus / NIFU" userId="7d5f721f-c7a0-4e47-a147-288111e6901b" providerId="ADAL" clId="{618A4477-43CD-49B5-8D61-911E4FD5B686}" dt="2019-10-07T18:15:26.660" v="5163" actId="1036"/>
          <ac:cxnSpMkLst>
            <pc:docMk/>
            <pc:sldMk cId="3218490548" sldId="315"/>
            <ac:cxnSpMk id="13" creationId="{8E74E151-4C19-4024-84B2-19745442483A}"/>
          </ac:cxnSpMkLst>
        </pc:cxnChg>
        <pc:cxnChg chg="add mod">
          <ac:chgData name="Stephan Daus / NIFU" userId="7d5f721f-c7a0-4e47-a147-288111e6901b" providerId="ADAL" clId="{618A4477-43CD-49B5-8D61-911E4FD5B686}" dt="2019-10-07T18:15:26.660" v="5163" actId="1036"/>
          <ac:cxnSpMkLst>
            <pc:docMk/>
            <pc:sldMk cId="3218490548" sldId="315"/>
            <ac:cxnSpMk id="20" creationId="{F60CACE8-F013-400C-BCB2-3C3C39965361}"/>
          </ac:cxnSpMkLst>
        </pc:cxnChg>
        <pc:cxnChg chg="add mod">
          <ac:chgData name="Stephan Daus / NIFU" userId="7d5f721f-c7a0-4e47-a147-288111e6901b" providerId="ADAL" clId="{618A4477-43CD-49B5-8D61-911E4FD5B686}" dt="2019-10-07T18:15:26.660" v="5163" actId="1036"/>
          <ac:cxnSpMkLst>
            <pc:docMk/>
            <pc:sldMk cId="3218490548" sldId="315"/>
            <ac:cxnSpMk id="21" creationId="{D469A9BB-952E-4059-B42C-38ECE7A6A566}"/>
          </ac:cxnSpMkLst>
        </pc:cxnChg>
        <pc:cxnChg chg="add mod">
          <ac:chgData name="Stephan Daus / NIFU" userId="7d5f721f-c7a0-4e47-a147-288111e6901b" providerId="ADAL" clId="{618A4477-43CD-49B5-8D61-911E4FD5B686}" dt="2019-10-07T18:15:26.660" v="5163" actId="1036"/>
          <ac:cxnSpMkLst>
            <pc:docMk/>
            <pc:sldMk cId="3218490548" sldId="315"/>
            <ac:cxnSpMk id="34" creationId="{56A6CAEC-549F-454A-9893-6C3348841B6E}"/>
          </ac:cxnSpMkLst>
        </pc:cxnChg>
        <pc:cxnChg chg="add mod">
          <ac:chgData name="Stephan Daus / NIFU" userId="7d5f721f-c7a0-4e47-a147-288111e6901b" providerId="ADAL" clId="{618A4477-43CD-49B5-8D61-911E4FD5B686}" dt="2019-10-07T18:15:26.660" v="5163" actId="1036"/>
          <ac:cxnSpMkLst>
            <pc:docMk/>
            <pc:sldMk cId="3218490548" sldId="315"/>
            <ac:cxnSpMk id="35" creationId="{BCA381F1-4F44-4EC9-856A-89F28F75CDAC}"/>
          </ac:cxnSpMkLst>
        </pc:cxnChg>
        <pc:cxnChg chg="add mod">
          <ac:chgData name="Stephan Daus / NIFU" userId="7d5f721f-c7a0-4e47-a147-288111e6901b" providerId="ADAL" clId="{618A4477-43CD-49B5-8D61-911E4FD5B686}" dt="2019-10-07T18:15:26.660" v="5163" actId="1036"/>
          <ac:cxnSpMkLst>
            <pc:docMk/>
            <pc:sldMk cId="3218490548" sldId="315"/>
            <ac:cxnSpMk id="36" creationId="{97F35300-3391-42DA-A77B-EAADAECDDB37}"/>
          </ac:cxnSpMkLst>
        </pc:cxnChg>
        <pc:cxnChg chg="add mod">
          <ac:chgData name="Stephan Daus / NIFU" userId="7d5f721f-c7a0-4e47-a147-288111e6901b" providerId="ADAL" clId="{618A4477-43CD-49B5-8D61-911E4FD5B686}" dt="2019-10-07T18:15:26.660" v="5163" actId="1036"/>
          <ac:cxnSpMkLst>
            <pc:docMk/>
            <pc:sldMk cId="3218490548" sldId="315"/>
            <ac:cxnSpMk id="37" creationId="{306E1819-5A66-41A3-9B08-7CBCFE51ADA3}"/>
          </ac:cxnSpMkLst>
        </pc:cxnChg>
        <pc:cxnChg chg="add mod">
          <ac:chgData name="Stephan Daus / NIFU" userId="7d5f721f-c7a0-4e47-a147-288111e6901b" providerId="ADAL" clId="{618A4477-43CD-49B5-8D61-911E4FD5B686}" dt="2019-10-07T18:15:26.660" v="5163" actId="1036"/>
          <ac:cxnSpMkLst>
            <pc:docMk/>
            <pc:sldMk cId="3218490548" sldId="315"/>
            <ac:cxnSpMk id="78" creationId="{A4A033B0-D18A-4EAC-B741-6B192C6A7458}"/>
          </ac:cxnSpMkLst>
        </pc:cxnChg>
        <pc:cxnChg chg="add mod">
          <ac:chgData name="Stephan Daus / NIFU" userId="7d5f721f-c7a0-4e47-a147-288111e6901b" providerId="ADAL" clId="{618A4477-43CD-49B5-8D61-911E4FD5B686}" dt="2019-10-07T19:00:28.711" v="5732" actId="1076"/>
          <ac:cxnSpMkLst>
            <pc:docMk/>
            <pc:sldMk cId="3218490548" sldId="315"/>
            <ac:cxnSpMk id="81" creationId="{3188D7D2-C6B0-4D4A-99A1-344220C842A2}"/>
          </ac:cxnSpMkLst>
        </pc:cxnChg>
        <pc:cxnChg chg="add mod">
          <ac:chgData name="Stephan Daus / NIFU" userId="7d5f721f-c7a0-4e47-a147-288111e6901b" providerId="ADAL" clId="{618A4477-43CD-49B5-8D61-911E4FD5B686}" dt="2019-10-07T19:00:33.637" v="5733" actId="1076"/>
          <ac:cxnSpMkLst>
            <pc:docMk/>
            <pc:sldMk cId="3218490548" sldId="315"/>
            <ac:cxnSpMk id="84" creationId="{5F31F359-42C4-4DAE-BD32-85A232464430}"/>
          </ac:cxnSpMkLst>
        </pc:cxnChg>
      </pc:sldChg>
      <pc:sldChg chg="addSp delSp modSp add ord modAnim modNotesTx">
        <pc:chgData name="Stephan Daus / NIFU" userId="7d5f721f-c7a0-4e47-a147-288111e6901b" providerId="ADAL" clId="{618A4477-43CD-49B5-8D61-911E4FD5B686}" dt="2019-10-08T18:37:49.011" v="14888" actId="20577"/>
        <pc:sldMkLst>
          <pc:docMk/>
          <pc:sldMk cId="3583142567" sldId="316"/>
        </pc:sldMkLst>
        <pc:spChg chg="del">
          <ac:chgData name="Stephan Daus / NIFU" userId="7d5f721f-c7a0-4e47-a147-288111e6901b" providerId="ADAL" clId="{618A4477-43CD-49B5-8D61-911E4FD5B686}" dt="2019-10-07T18:17:53.441" v="5211" actId="478"/>
          <ac:spMkLst>
            <pc:docMk/>
            <pc:sldMk cId="3583142567" sldId="316"/>
            <ac:spMk id="2" creationId="{89ECC211-B943-4B9F-B2DF-88C588AE15CA}"/>
          </ac:spMkLst>
        </pc:spChg>
        <pc:spChg chg="del mod">
          <ac:chgData name="Stephan Daus / NIFU" userId="7d5f721f-c7a0-4e47-a147-288111e6901b" providerId="ADAL" clId="{618A4477-43CD-49B5-8D61-911E4FD5B686}" dt="2019-10-07T18:18:51.772" v="5212" actId="931"/>
          <ac:spMkLst>
            <pc:docMk/>
            <pc:sldMk cId="3583142567" sldId="316"/>
            <ac:spMk id="3" creationId="{5E5D1B77-2DC4-465E-8186-5F80F929169B}"/>
          </ac:spMkLst>
        </pc:spChg>
        <pc:spChg chg="add mod">
          <ac:chgData name="Stephan Daus / NIFU" userId="7d5f721f-c7a0-4e47-a147-288111e6901b" providerId="ADAL" clId="{618A4477-43CD-49B5-8D61-911E4FD5B686}" dt="2019-10-07T18:40:28.997" v="5361" actId="1037"/>
          <ac:spMkLst>
            <pc:docMk/>
            <pc:sldMk cId="3583142567" sldId="316"/>
            <ac:spMk id="9" creationId="{F2564C37-7630-4110-8588-1855455BEAF7}"/>
          </ac:spMkLst>
        </pc:spChg>
        <pc:spChg chg="add mod">
          <ac:chgData name="Stephan Daus / NIFU" userId="7d5f721f-c7a0-4e47-a147-288111e6901b" providerId="ADAL" clId="{618A4477-43CD-49B5-8D61-911E4FD5B686}" dt="2019-10-07T18:40:28.997" v="5361" actId="1037"/>
          <ac:spMkLst>
            <pc:docMk/>
            <pc:sldMk cId="3583142567" sldId="316"/>
            <ac:spMk id="10" creationId="{E6065D39-B7CB-4E5A-8701-002041318305}"/>
          </ac:spMkLst>
        </pc:spChg>
        <pc:spChg chg="add mod">
          <ac:chgData name="Stephan Daus / NIFU" userId="7d5f721f-c7a0-4e47-a147-288111e6901b" providerId="ADAL" clId="{618A4477-43CD-49B5-8D61-911E4FD5B686}" dt="2019-10-07T18:58:15.685" v="5730" actId="1036"/>
          <ac:spMkLst>
            <pc:docMk/>
            <pc:sldMk cId="3583142567" sldId="316"/>
            <ac:spMk id="15" creationId="{C693654E-F313-433B-AA5D-722FC5625554}"/>
          </ac:spMkLst>
        </pc:spChg>
        <pc:spChg chg="add mod">
          <ac:chgData name="Stephan Daus / NIFU" userId="7d5f721f-c7a0-4e47-a147-288111e6901b" providerId="ADAL" clId="{618A4477-43CD-49B5-8D61-911E4FD5B686}" dt="2019-10-07T18:58:10.881" v="5721" actId="1036"/>
          <ac:spMkLst>
            <pc:docMk/>
            <pc:sldMk cId="3583142567" sldId="316"/>
            <ac:spMk id="16" creationId="{348F6B80-6449-46AC-A1F0-C8464C43838C}"/>
          </ac:spMkLst>
        </pc:spChg>
        <pc:spChg chg="add mod">
          <ac:chgData name="Stephan Daus / NIFU" userId="7d5f721f-c7a0-4e47-a147-288111e6901b" providerId="ADAL" clId="{618A4477-43CD-49B5-8D61-911E4FD5B686}" dt="2019-10-07T18:54:58.671" v="5704" actId="947"/>
          <ac:spMkLst>
            <pc:docMk/>
            <pc:sldMk cId="3583142567" sldId="316"/>
            <ac:spMk id="18" creationId="{A9F3CDDD-33E3-4387-BB40-AF8569EBE766}"/>
          </ac:spMkLst>
        </pc:spChg>
        <pc:spChg chg="add del mod">
          <ac:chgData name="Stephan Daus / NIFU" userId="7d5f721f-c7a0-4e47-a147-288111e6901b" providerId="ADAL" clId="{618A4477-43CD-49B5-8D61-911E4FD5B686}" dt="2019-10-07T18:55:36.081" v="5707" actId="478"/>
          <ac:spMkLst>
            <pc:docMk/>
            <pc:sldMk cId="3583142567" sldId="316"/>
            <ac:spMk id="19" creationId="{3CA15EDE-E5B3-4F91-98CD-CEC140268496}"/>
          </ac:spMkLst>
        </pc:spChg>
        <pc:spChg chg="add del mod">
          <ac:chgData name="Stephan Daus / NIFU" userId="7d5f721f-c7a0-4e47-a147-288111e6901b" providerId="ADAL" clId="{618A4477-43CD-49B5-8D61-911E4FD5B686}" dt="2019-10-07T18:55:38.313" v="5708" actId="478"/>
          <ac:spMkLst>
            <pc:docMk/>
            <pc:sldMk cId="3583142567" sldId="316"/>
            <ac:spMk id="20" creationId="{2CC02F2E-BF7B-4DEA-A4F2-A7ECF2FB2733}"/>
          </ac:spMkLst>
        </pc:spChg>
        <pc:spChg chg="add mod">
          <ac:chgData name="Stephan Daus / NIFU" userId="7d5f721f-c7a0-4e47-a147-288111e6901b" providerId="ADAL" clId="{618A4477-43CD-49B5-8D61-911E4FD5B686}" dt="2019-10-07T19:43:48.983" v="5939" actId="14100"/>
          <ac:spMkLst>
            <pc:docMk/>
            <pc:sldMk cId="3583142567" sldId="316"/>
            <ac:spMk id="24" creationId="{1D2CA51F-BF86-4B1B-9A90-06D73E71E2A3}"/>
          </ac:spMkLst>
        </pc:spChg>
        <pc:graphicFrameChg chg="add mod">
          <ac:chgData name="Stephan Daus / NIFU" userId="7d5f721f-c7a0-4e47-a147-288111e6901b" providerId="ADAL" clId="{618A4477-43CD-49B5-8D61-911E4FD5B686}" dt="2019-10-07T18:07:46.564" v="4935" actId="207"/>
          <ac:graphicFrameMkLst>
            <pc:docMk/>
            <pc:sldMk cId="3583142567" sldId="316"/>
            <ac:graphicFrameMk id="4" creationId="{A860D111-25A5-4660-89FE-684C0F159D86}"/>
          </ac:graphicFrameMkLst>
        </pc:graphicFrameChg>
        <pc:picChg chg="add mod modCrop">
          <ac:chgData name="Stephan Daus / NIFU" userId="7d5f721f-c7a0-4e47-a147-288111e6901b" providerId="ADAL" clId="{618A4477-43CD-49B5-8D61-911E4FD5B686}" dt="2019-10-08T10:56:14.615" v="10127" actId="1036"/>
          <ac:picMkLst>
            <pc:docMk/>
            <pc:sldMk cId="3583142567" sldId="316"/>
            <ac:picMk id="6" creationId="{D67FFBE7-F667-4841-A76A-492BECB650E6}"/>
          </ac:picMkLst>
        </pc:picChg>
        <pc:picChg chg="add mod modCrop">
          <ac:chgData name="Stephan Daus / NIFU" userId="7d5f721f-c7a0-4e47-a147-288111e6901b" providerId="ADAL" clId="{618A4477-43CD-49B5-8D61-911E4FD5B686}" dt="2019-10-07T18:40:28.997" v="5361" actId="1037"/>
          <ac:picMkLst>
            <pc:docMk/>
            <pc:sldMk cId="3583142567" sldId="316"/>
            <ac:picMk id="7" creationId="{98E4DEF2-D32C-49BB-8332-941F048D9E6A}"/>
          </ac:picMkLst>
        </pc:picChg>
        <pc:picChg chg="add mod modCrop">
          <ac:chgData name="Stephan Daus / NIFU" userId="7d5f721f-c7a0-4e47-a147-288111e6901b" providerId="ADAL" clId="{618A4477-43CD-49B5-8D61-911E4FD5B686}" dt="2019-10-07T18:40:28.997" v="5361" actId="1037"/>
          <ac:picMkLst>
            <pc:docMk/>
            <pc:sldMk cId="3583142567" sldId="316"/>
            <ac:picMk id="8" creationId="{4B312D31-7B28-4CAC-8217-A915C0186250}"/>
          </ac:picMkLst>
        </pc:picChg>
        <pc:picChg chg="add mod modCrop">
          <ac:chgData name="Stephan Daus / NIFU" userId="7d5f721f-c7a0-4e47-a147-288111e6901b" providerId="ADAL" clId="{618A4477-43CD-49B5-8D61-911E4FD5B686}" dt="2019-10-07T18:49:44.811" v="5579"/>
          <ac:picMkLst>
            <pc:docMk/>
            <pc:sldMk cId="3583142567" sldId="316"/>
            <ac:picMk id="12" creationId="{5202BB20-5F30-46BA-B003-1DC3A48C2C6E}"/>
          </ac:picMkLst>
        </pc:picChg>
        <pc:picChg chg="add mod modCrop">
          <ac:chgData name="Stephan Daus / NIFU" userId="7d5f721f-c7a0-4e47-a147-288111e6901b" providerId="ADAL" clId="{618A4477-43CD-49B5-8D61-911E4FD5B686}" dt="2019-10-08T10:56:07.752" v="10103" actId="1076"/>
          <ac:picMkLst>
            <pc:docMk/>
            <pc:sldMk cId="3583142567" sldId="316"/>
            <ac:picMk id="13" creationId="{1F0A495C-E520-4F83-81AC-8182438ECF63}"/>
          </ac:picMkLst>
        </pc:picChg>
        <pc:picChg chg="add mod modCrop">
          <ac:chgData name="Stephan Daus / NIFU" userId="7d5f721f-c7a0-4e47-a147-288111e6901b" providerId="ADAL" clId="{618A4477-43CD-49B5-8D61-911E4FD5B686}" dt="2019-10-07T18:49:52.280" v="5580"/>
          <ac:picMkLst>
            <pc:docMk/>
            <pc:sldMk cId="3583142567" sldId="316"/>
            <ac:picMk id="14" creationId="{8F05DA2E-2422-4F43-8A44-84ADBA6E38B3}"/>
          </ac:picMkLst>
        </pc:picChg>
        <pc:picChg chg="add mod modCrop">
          <ac:chgData name="Stephan Daus / NIFU" userId="7d5f721f-c7a0-4e47-a147-288111e6901b" providerId="ADAL" clId="{618A4477-43CD-49B5-8D61-911E4FD5B686}" dt="2019-10-07T18:48:19.579" v="5575" actId="1036"/>
          <ac:picMkLst>
            <pc:docMk/>
            <pc:sldMk cId="3583142567" sldId="316"/>
            <ac:picMk id="17" creationId="{265A4A04-9D49-4CE5-AA54-D6F8BE38C44A}"/>
          </ac:picMkLst>
        </pc:picChg>
        <pc:picChg chg="add mod modCrop">
          <ac:chgData name="Stephan Daus / NIFU" userId="7d5f721f-c7a0-4e47-a147-288111e6901b" providerId="ADAL" clId="{618A4477-43CD-49B5-8D61-911E4FD5B686}" dt="2019-10-07T18:55:20.547" v="5706"/>
          <ac:picMkLst>
            <pc:docMk/>
            <pc:sldMk cId="3583142567" sldId="316"/>
            <ac:picMk id="23" creationId="{E4F7A8CE-716F-40FB-8D9F-4C46807B4F3B}"/>
          </ac:picMkLst>
        </pc:picChg>
        <pc:cxnChg chg="add del mod">
          <ac:chgData name="Stephan Daus / NIFU" userId="7d5f721f-c7a0-4e47-a147-288111e6901b" providerId="ADAL" clId="{618A4477-43CD-49B5-8D61-911E4FD5B686}" dt="2019-10-07T18:51:21.717" v="5605" actId="478"/>
          <ac:cxnSpMkLst>
            <pc:docMk/>
            <pc:sldMk cId="3583142567" sldId="316"/>
            <ac:cxnSpMk id="22" creationId="{EC7F769F-4779-4163-BBB6-C5EE9D14BC4B}"/>
          </ac:cxnSpMkLst>
        </pc:cxnChg>
      </pc:sldChg>
      <pc:sldChg chg="addSp delSp modSp add modNotesTx">
        <pc:chgData name="Stephan Daus / NIFU" userId="7d5f721f-c7a0-4e47-a147-288111e6901b" providerId="ADAL" clId="{618A4477-43CD-49B5-8D61-911E4FD5B686}" dt="2019-10-08T18:26:43.331" v="14835" actId="255"/>
        <pc:sldMkLst>
          <pc:docMk/>
          <pc:sldMk cId="1577719514" sldId="333"/>
        </pc:sldMkLst>
        <pc:spChg chg="del">
          <ac:chgData name="Stephan Daus / NIFU" userId="7d5f721f-c7a0-4e47-a147-288111e6901b" providerId="ADAL" clId="{618A4477-43CD-49B5-8D61-911E4FD5B686}" dt="2019-10-07T19:54:42.705" v="6070" actId="478"/>
          <ac:spMkLst>
            <pc:docMk/>
            <pc:sldMk cId="1577719514" sldId="333"/>
            <ac:spMk id="2" creationId="{00000000-0000-0000-0000-000000000000}"/>
          </ac:spMkLst>
        </pc:spChg>
        <pc:spChg chg="del">
          <ac:chgData name="Stephan Daus / NIFU" userId="7d5f721f-c7a0-4e47-a147-288111e6901b" providerId="ADAL" clId="{618A4477-43CD-49B5-8D61-911E4FD5B686}" dt="2019-10-08T11:34:55.375" v="13159" actId="478"/>
          <ac:spMkLst>
            <pc:docMk/>
            <pc:sldMk cId="1577719514" sldId="333"/>
            <ac:spMk id="3" creationId="{00000000-0000-0000-0000-000000000000}"/>
          </ac:spMkLst>
        </pc:spChg>
        <pc:spChg chg="add del mod">
          <ac:chgData name="Stephan Daus / NIFU" userId="7d5f721f-c7a0-4e47-a147-288111e6901b" providerId="ADAL" clId="{618A4477-43CD-49B5-8D61-911E4FD5B686}" dt="2019-10-07T19:54:51.456" v="6071" actId="478"/>
          <ac:spMkLst>
            <pc:docMk/>
            <pc:sldMk cId="1577719514" sldId="333"/>
            <ac:spMk id="5" creationId="{29ABEAC6-AE0F-4356-95D8-25EF39334B9B}"/>
          </ac:spMkLst>
        </pc:spChg>
        <pc:spChg chg="del">
          <ac:chgData name="Stephan Daus / NIFU" userId="7d5f721f-c7a0-4e47-a147-288111e6901b" providerId="ADAL" clId="{618A4477-43CD-49B5-8D61-911E4FD5B686}" dt="2019-10-08T11:35:09.062" v="13161" actId="478"/>
          <ac:spMkLst>
            <pc:docMk/>
            <pc:sldMk cId="1577719514" sldId="333"/>
            <ac:spMk id="6" creationId="{00000000-0000-0000-0000-000000000000}"/>
          </ac:spMkLst>
        </pc:spChg>
        <pc:spChg chg="mod">
          <ac:chgData name="Stephan Daus / NIFU" userId="7d5f721f-c7a0-4e47-a147-288111e6901b" providerId="ADAL" clId="{618A4477-43CD-49B5-8D61-911E4FD5B686}" dt="2019-10-08T11:35:05.703" v="13160" actId="1076"/>
          <ac:spMkLst>
            <pc:docMk/>
            <pc:sldMk cId="1577719514" sldId="333"/>
            <ac:spMk id="19" creationId="{00000000-0000-0000-0000-000000000000}"/>
          </ac:spMkLst>
        </pc:spChg>
        <pc:spChg chg="add">
          <ac:chgData name="Stephan Daus / NIFU" userId="7d5f721f-c7a0-4e47-a147-288111e6901b" providerId="ADAL" clId="{618A4477-43CD-49B5-8D61-911E4FD5B686}" dt="2019-10-07T19:54:51.823" v="6072"/>
          <ac:spMkLst>
            <pc:docMk/>
            <pc:sldMk cId="1577719514" sldId="333"/>
            <ac:spMk id="21" creationId="{B18D4A53-17C9-4737-8B7C-205376497344}"/>
          </ac:spMkLst>
        </pc:spChg>
        <pc:graphicFrameChg chg="add">
          <ac:chgData name="Stephan Daus / NIFU" userId="7d5f721f-c7a0-4e47-a147-288111e6901b" providerId="ADAL" clId="{618A4477-43CD-49B5-8D61-911E4FD5B686}" dt="2019-10-07T19:54:39.158" v="6069"/>
          <ac:graphicFrameMkLst>
            <pc:docMk/>
            <pc:sldMk cId="1577719514" sldId="333"/>
            <ac:graphicFrameMk id="18" creationId="{41A21ED6-04EE-4B1B-9B26-DD9B300374F2}"/>
          </ac:graphicFrameMkLst>
        </pc:graphicFrameChg>
      </pc:sldChg>
      <pc:sldChg chg="addSp delSp modSp add modAnim modNotesTx">
        <pc:chgData name="Stephan Daus / NIFU" userId="7d5f721f-c7a0-4e47-a147-288111e6901b" providerId="ADAL" clId="{618A4477-43CD-49B5-8D61-911E4FD5B686}" dt="2019-10-08T18:39:44.523" v="14894" actId="20577"/>
        <pc:sldMkLst>
          <pc:docMk/>
          <pc:sldMk cId="689363459" sldId="334"/>
        </pc:sldMkLst>
        <pc:spChg chg="mod">
          <ac:chgData name="Stephan Daus / NIFU" userId="7d5f721f-c7a0-4e47-a147-288111e6901b" providerId="ADAL" clId="{618A4477-43CD-49B5-8D61-911E4FD5B686}" dt="2019-10-08T11:19:50.951" v="12312" actId="20577"/>
          <ac:spMkLst>
            <pc:docMk/>
            <pc:sldMk cId="689363459" sldId="334"/>
            <ac:spMk id="17" creationId="{00000000-0000-0000-0000-000000000000}"/>
          </ac:spMkLst>
        </pc:spChg>
        <pc:spChg chg="add">
          <ac:chgData name="Stephan Daus / NIFU" userId="7d5f721f-c7a0-4e47-a147-288111e6901b" providerId="ADAL" clId="{618A4477-43CD-49B5-8D61-911E4FD5B686}" dt="2019-10-08T10:43:08.961" v="8867"/>
          <ac:spMkLst>
            <pc:docMk/>
            <pc:sldMk cId="689363459" sldId="334"/>
            <ac:spMk id="22" creationId="{8F53DC76-B393-43AD-ABBF-312B993AF2E3}"/>
          </ac:spMkLst>
        </pc:spChg>
        <pc:spChg chg="add">
          <ac:chgData name="Stephan Daus / NIFU" userId="7d5f721f-c7a0-4e47-a147-288111e6901b" providerId="ADAL" clId="{618A4477-43CD-49B5-8D61-911E4FD5B686}" dt="2019-10-08T10:43:08.961" v="8867"/>
          <ac:spMkLst>
            <pc:docMk/>
            <pc:sldMk cId="689363459" sldId="334"/>
            <ac:spMk id="23" creationId="{C1C58E18-9DD5-490B-9177-24397FF826EC}"/>
          </ac:spMkLst>
        </pc:spChg>
        <pc:spChg chg="del">
          <ac:chgData name="Stephan Daus / NIFU" userId="7d5f721f-c7a0-4e47-a147-288111e6901b" providerId="ADAL" clId="{618A4477-43CD-49B5-8D61-911E4FD5B686}" dt="2019-10-08T10:43:00.638" v="8866" actId="478"/>
          <ac:spMkLst>
            <pc:docMk/>
            <pc:sldMk cId="689363459" sldId="334"/>
            <ac:spMk id="50" creationId="{697C3FEF-D619-4791-A46F-D7A888F446B7}"/>
          </ac:spMkLst>
        </pc:spChg>
        <pc:spChg chg="del">
          <ac:chgData name="Stephan Daus / NIFU" userId="7d5f721f-c7a0-4e47-a147-288111e6901b" providerId="ADAL" clId="{618A4477-43CD-49B5-8D61-911E4FD5B686}" dt="2019-10-08T10:43:00.638" v="8866" actId="478"/>
          <ac:spMkLst>
            <pc:docMk/>
            <pc:sldMk cId="689363459" sldId="334"/>
            <ac:spMk id="51" creationId="{716BC256-292B-4BF8-9C75-54464959C79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a:solidFill>
          <a:schemeClr val="accent5">
            <a:lumMod val="20000"/>
            <a:lumOff val="80000"/>
          </a:schemeClr>
        </a:solidFill>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a:solidFill>
          <a:schemeClr val="accent5">
            <a:lumMod val="20000"/>
            <a:lumOff val="80000"/>
          </a:schemeClr>
        </a:solidFill>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a:solidFill>
          <a:schemeClr val="accent5">
            <a:lumMod val="20000"/>
            <a:lumOff val="80000"/>
          </a:schemeClr>
        </a:solidFill>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a:solidFill>
          <a:schemeClr val="accent5">
            <a:lumMod val="20000"/>
            <a:lumOff val="80000"/>
          </a:schemeClr>
        </a:solidFill>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a:solidFill>
          <a:schemeClr val="accent5">
            <a:lumMod val="20000"/>
            <a:lumOff val="80000"/>
          </a:schemeClr>
        </a:solidFill>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a:solidFill>
          <a:schemeClr val="accent5">
            <a:lumMod val="20000"/>
            <a:lumOff val="80000"/>
          </a:schemeClr>
        </a:solidFill>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a:solidFill>
          <a:schemeClr val="accent5">
            <a:lumMod val="20000"/>
            <a:lumOff val="80000"/>
          </a:schemeClr>
        </a:solidFill>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48C0E50-E8DB-4622-8BAA-E0920DA66F8C}" type="doc">
      <dgm:prSet loTypeId="urn:microsoft.com/office/officeart/2005/8/layout/hChevron3" loCatId="process" qsTypeId="urn:microsoft.com/office/officeart/2005/8/quickstyle/simple1" qsCatId="simple" csTypeId="urn:microsoft.com/office/officeart/2005/8/colors/accent5_2" csCatId="accent5" phldr="1"/>
      <dgm:spPr/>
    </dgm:pt>
    <dgm:pt modelId="{D4AB437B-70C9-4DB3-84DB-30274B6625D3}">
      <dgm:prSet phldrT="[Text]"/>
      <dgm:spPr>
        <a:solidFill>
          <a:schemeClr val="accent5">
            <a:lumMod val="20000"/>
            <a:lumOff val="80000"/>
          </a:schemeClr>
        </a:solidFill>
      </dgm:spPr>
      <dgm:t>
        <a:bodyPr/>
        <a:lstStyle/>
        <a:p>
          <a:r>
            <a:rPr lang="nb-NO" dirty="0" err="1"/>
            <a:t>Issues</a:t>
          </a:r>
          <a:endParaRPr lang="nb-NO" dirty="0"/>
        </a:p>
      </dgm:t>
    </dgm:pt>
    <dgm:pt modelId="{FBFCC7E2-19E7-4444-8C38-612A7B5AEC9F}" type="parTrans" cxnId="{F6064317-828E-4C91-A69A-60A46B384CC2}">
      <dgm:prSet/>
      <dgm:spPr/>
      <dgm:t>
        <a:bodyPr/>
        <a:lstStyle/>
        <a:p>
          <a:endParaRPr lang="nb-NO"/>
        </a:p>
      </dgm:t>
    </dgm:pt>
    <dgm:pt modelId="{2B213AC1-36B3-4516-BC4B-B85D38C0CE7B}" type="sibTrans" cxnId="{F6064317-828E-4C91-A69A-60A46B384CC2}">
      <dgm:prSet/>
      <dgm:spPr/>
      <dgm:t>
        <a:bodyPr/>
        <a:lstStyle/>
        <a:p>
          <a:endParaRPr lang="nb-NO"/>
        </a:p>
      </dgm:t>
    </dgm:pt>
    <dgm:pt modelId="{3A693B33-A117-4A33-85D0-443ACA212487}">
      <dgm:prSet phldrT="[Text]"/>
      <dgm:spPr>
        <a:solidFill>
          <a:schemeClr val="accent5">
            <a:lumMod val="20000"/>
            <a:lumOff val="80000"/>
          </a:schemeClr>
        </a:solidFill>
      </dgm:spPr>
      <dgm:t>
        <a:bodyPr/>
        <a:lstStyle/>
        <a:p>
          <a:r>
            <a:rPr lang="nb-NO" dirty="0" err="1"/>
            <a:t>Innovations</a:t>
          </a:r>
          <a:endParaRPr lang="nb-NO" dirty="0"/>
        </a:p>
      </dgm:t>
    </dgm:pt>
    <dgm:pt modelId="{30FCDCD4-446A-41D1-B643-847A71030AC8}" type="parTrans" cxnId="{3D9A22EB-5853-4982-B067-4C9F0C17AC1B}">
      <dgm:prSet/>
      <dgm:spPr/>
      <dgm:t>
        <a:bodyPr/>
        <a:lstStyle/>
        <a:p>
          <a:endParaRPr lang="nb-NO"/>
        </a:p>
      </dgm:t>
    </dgm:pt>
    <dgm:pt modelId="{958B6837-15C5-4E77-8927-EB31BDA8FE2E}" type="sibTrans" cxnId="{3D9A22EB-5853-4982-B067-4C9F0C17AC1B}">
      <dgm:prSet/>
      <dgm:spPr/>
      <dgm:t>
        <a:bodyPr/>
        <a:lstStyle/>
        <a:p>
          <a:endParaRPr lang="nb-NO"/>
        </a:p>
      </dgm:t>
    </dgm:pt>
    <dgm:pt modelId="{E3908BF1-50E1-40B5-B48F-47D11594B2A3}">
      <dgm:prSet phldrT="[Text]"/>
      <dgm:spPr>
        <a:solidFill>
          <a:schemeClr val="accent5">
            <a:lumMod val="20000"/>
            <a:lumOff val="80000"/>
          </a:schemeClr>
        </a:solidFill>
      </dgm:spPr>
      <dgm:t>
        <a:bodyPr/>
        <a:lstStyle/>
        <a:p>
          <a:r>
            <a:rPr lang="nb-NO" dirty="0"/>
            <a:t>Insights</a:t>
          </a:r>
        </a:p>
      </dgm:t>
    </dgm:pt>
    <dgm:pt modelId="{CD1E3443-1AA3-4DFF-B584-9B29C1032212}" type="parTrans" cxnId="{8EBAD755-71B5-4A7D-83F4-3B2C028ABF1D}">
      <dgm:prSet/>
      <dgm:spPr/>
      <dgm:t>
        <a:bodyPr/>
        <a:lstStyle/>
        <a:p>
          <a:endParaRPr lang="nb-NO"/>
        </a:p>
      </dgm:t>
    </dgm:pt>
    <dgm:pt modelId="{86B9CF11-C5CB-443E-B4FF-B7A28EEB34D4}" type="sibTrans" cxnId="{8EBAD755-71B5-4A7D-83F4-3B2C028ABF1D}">
      <dgm:prSet/>
      <dgm:spPr/>
      <dgm:t>
        <a:bodyPr/>
        <a:lstStyle/>
        <a:p>
          <a:endParaRPr lang="nb-NO"/>
        </a:p>
      </dgm:t>
    </dgm:pt>
    <dgm:pt modelId="{A1099888-6036-4481-A728-A62AD4FE739A}">
      <dgm:prSet phldrT="[Text]"/>
      <dgm:spPr/>
      <dgm:t>
        <a:bodyPr/>
        <a:lstStyle/>
        <a:p>
          <a:r>
            <a:rPr lang="nb-NO" dirty="0" err="1"/>
            <a:t>Improvements</a:t>
          </a:r>
          <a:endParaRPr lang="nb-NO" dirty="0"/>
        </a:p>
      </dgm:t>
    </dgm:pt>
    <dgm:pt modelId="{7DF1B1ED-0D5F-4FAB-8482-5058BB8FB9FF}" type="parTrans" cxnId="{202CADC2-7612-47E5-BAB4-0255EF3A695E}">
      <dgm:prSet/>
      <dgm:spPr/>
      <dgm:t>
        <a:bodyPr/>
        <a:lstStyle/>
        <a:p>
          <a:endParaRPr lang="nb-NO"/>
        </a:p>
      </dgm:t>
    </dgm:pt>
    <dgm:pt modelId="{2227E34C-8463-46CA-8AF2-C36B16497BAC}" type="sibTrans" cxnId="{202CADC2-7612-47E5-BAB4-0255EF3A695E}">
      <dgm:prSet/>
      <dgm:spPr/>
      <dgm:t>
        <a:bodyPr/>
        <a:lstStyle/>
        <a:p>
          <a:endParaRPr lang="nb-NO"/>
        </a:p>
      </dgm:t>
    </dgm:pt>
    <dgm:pt modelId="{DCEFEECD-5178-4765-BC6E-DC557C5BE686}" type="pres">
      <dgm:prSet presAssocID="{548C0E50-E8DB-4622-8BAA-E0920DA66F8C}" presName="Name0" presStyleCnt="0">
        <dgm:presLayoutVars>
          <dgm:dir/>
          <dgm:resizeHandles val="exact"/>
        </dgm:presLayoutVars>
      </dgm:prSet>
      <dgm:spPr/>
    </dgm:pt>
    <dgm:pt modelId="{4642CA25-03B3-4787-A655-CAF710872E31}" type="pres">
      <dgm:prSet presAssocID="{D4AB437B-70C9-4DB3-84DB-30274B6625D3}" presName="parTxOnly" presStyleLbl="node1" presStyleIdx="0" presStyleCnt="4" custLinFactNeighborY="1725">
        <dgm:presLayoutVars>
          <dgm:bulletEnabled val="1"/>
        </dgm:presLayoutVars>
      </dgm:prSet>
      <dgm:spPr/>
    </dgm:pt>
    <dgm:pt modelId="{5B958DEE-9DF5-496F-82E7-1DB60DF57BE6}" type="pres">
      <dgm:prSet presAssocID="{2B213AC1-36B3-4516-BC4B-B85D38C0CE7B}" presName="parSpace" presStyleCnt="0"/>
      <dgm:spPr/>
    </dgm:pt>
    <dgm:pt modelId="{41F2FB8D-2100-4FD8-BBDB-6338D88083F9}" type="pres">
      <dgm:prSet presAssocID="{3A693B33-A117-4A33-85D0-443ACA212487}" presName="parTxOnly" presStyleLbl="node1" presStyleIdx="1" presStyleCnt="4">
        <dgm:presLayoutVars>
          <dgm:bulletEnabled val="1"/>
        </dgm:presLayoutVars>
      </dgm:prSet>
      <dgm:spPr/>
    </dgm:pt>
    <dgm:pt modelId="{5FDCA0E6-685C-4B80-BC58-BA3D150C5054}" type="pres">
      <dgm:prSet presAssocID="{958B6837-15C5-4E77-8927-EB31BDA8FE2E}" presName="parSpace" presStyleCnt="0"/>
      <dgm:spPr/>
    </dgm:pt>
    <dgm:pt modelId="{C20C5481-4228-4DF9-A71F-82A554D4B29D}" type="pres">
      <dgm:prSet presAssocID="{E3908BF1-50E1-40B5-B48F-47D11594B2A3}" presName="parTxOnly" presStyleLbl="node1" presStyleIdx="2" presStyleCnt="4">
        <dgm:presLayoutVars>
          <dgm:bulletEnabled val="1"/>
        </dgm:presLayoutVars>
      </dgm:prSet>
      <dgm:spPr/>
    </dgm:pt>
    <dgm:pt modelId="{487F15B5-9A53-44DC-8E1E-B4473F90121B}" type="pres">
      <dgm:prSet presAssocID="{86B9CF11-C5CB-443E-B4FF-B7A28EEB34D4}" presName="parSpace" presStyleCnt="0"/>
      <dgm:spPr/>
    </dgm:pt>
    <dgm:pt modelId="{B2D209FB-8170-4183-A5BD-BFDD96DF38AD}" type="pres">
      <dgm:prSet presAssocID="{A1099888-6036-4481-A728-A62AD4FE739A}" presName="parTxOnly" presStyleLbl="node1" presStyleIdx="3" presStyleCnt="4">
        <dgm:presLayoutVars>
          <dgm:bulletEnabled val="1"/>
        </dgm:presLayoutVars>
      </dgm:prSet>
      <dgm:spPr/>
    </dgm:pt>
  </dgm:ptLst>
  <dgm:cxnLst>
    <dgm:cxn modelId="{583EA600-B85E-4406-BB1E-93B4ADEFEE7A}" type="presOf" srcId="{D4AB437B-70C9-4DB3-84DB-30274B6625D3}" destId="{4642CA25-03B3-4787-A655-CAF710872E31}" srcOrd="0" destOrd="0" presId="urn:microsoft.com/office/officeart/2005/8/layout/hChevron3"/>
    <dgm:cxn modelId="{F6064317-828E-4C91-A69A-60A46B384CC2}" srcId="{548C0E50-E8DB-4622-8BAA-E0920DA66F8C}" destId="{D4AB437B-70C9-4DB3-84DB-30274B6625D3}" srcOrd="0" destOrd="0" parTransId="{FBFCC7E2-19E7-4444-8C38-612A7B5AEC9F}" sibTransId="{2B213AC1-36B3-4516-BC4B-B85D38C0CE7B}"/>
    <dgm:cxn modelId="{6AFE2A22-6489-4B66-AFA2-730D247ED5B3}" type="presOf" srcId="{548C0E50-E8DB-4622-8BAA-E0920DA66F8C}" destId="{DCEFEECD-5178-4765-BC6E-DC557C5BE686}" srcOrd="0" destOrd="0" presId="urn:microsoft.com/office/officeart/2005/8/layout/hChevron3"/>
    <dgm:cxn modelId="{88317E4D-78D3-4743-B3AF-7A4EA6F7A359}" type="presOf" srcId="{3A693B33-A117-4A33-85D0-443ACA212487}" destId="{41F2FB8D-2100-4FD8-BBDB-6338D88083F9}" srcOrd="0" destOrd="0" presId="urn:microsoft.com/office/officeart/2005/8/layout/hChevron3"/>
    <dgm:cxn modelId="{7A14F373-5695-461D-A5F7-67ACFF0E75D7}" type="presOf" srcId="{A1099888-6036-4481-A728-A62AD4FE739A}" destId="{B2D209FB-8170-4183-A5BD-BFDD96DF38AD}" srcOrd="0" destOrd="0" presId="urn:microsoft.com/office/officeart/2005/8/layout/hChevron3"/>
    <dgm:cxn modelId="{8EBAD755-71B5-4A7D-83F4-3B2C028ABF1D}" srcId="{548C0E50-E8DB-4622-8BAA-E0920DA66F8C}" destId="{E3908BF1-50E1-40B5-B48F-47D11594B2A3}" srcOrd="2" destOrd="0" parTransId="{CD1E3443-1AA3-4DFF-B584-9B29C1032212}" sibTransId="{86B9CF11-C5CB-443E-B4FF-B7A28EEB34D4}"/>
    <dgm:cxn modelId="{5DB253A8-53B8-453E-9109-1697F8CA8371}" type="presOf" srcId="{E3908BF1-50E1-40B5-B48F-47D11594B2A3}" destId="{C20C5481-4228-4DF9-A71F-82A554D4B29D}" srcOrd="0" destOrd="0" presId="urn:microsoft.com/office/officeart/2005/8/layout/hChevron3"/>
    <dgm:cxn modelId="{202CADC2-7612-47E5-BAB4-0255EF3A695E}" srcId="{548C0E50-E8DB-4622-8BAA-E0920DA66F8C}" destId="{A1099888-6036-4481-A728-A62AD4FE739A}" srcOrd="3" destOrd="0" parTransId="{7DF1B1ED-0D5F-4FAB-8482-5058BB8FB9FF}" sibTransId="{2227E34C-8463-46CA-8AF2-C36B16497BAC}"/>
    <dgm:cxn modelId="{3D9A22EB-5853-4982-B067-4C9F0C17AC1B}" srcId="{548C0E50-E8DB-4622-8BAA-E0920DA66F8C}" destId="{3A693B33-A117-4A33-85D0-443ACA212487}" srcOrd="1" destOrd="0" parTransId="{30FCDCD4-446A-41D1-B643-847A71030AC8}" sibTransId="{958B6837-15C5-4E77-8927-EB31BDA8FE2E}"/>
    <dgm:cxn modelId="{F8D3EE9C-70FD-4C41-B452-C7026463F0C5}" type="presParOf" srcId="{DCEFEECD-5178-4765-BC6E-DC557C5BE686}" destId="{4642CA25-03B3-4787-A655-CAF710872E31}" srcOrd="0" destOrd="0" presId="urn:microsoft.com/office/officeart/2005/8/layout/hChevron3"/>
    <dgm:cxn modelId="{88515B56-3CD9-43E7-9C1D-31618E30C208}" type="presParOf" srcId="{DCEFEECD-5178-4765-BC6E-DC557C5BE686}" destId="{5B958DEE-9DF5-496F-82E7-1DB60DF57BE6}" srcOrd="1" destOrd="0" presId="urn:microsoft.com/office/officeart/2005/8/layout/hChevron3"/>
    <dgm:cxn modelId="{2BF2FCDB-8EF8-47C1-9C0A-BCDE8B017032}" type="presParOf" srcId="{DCEFEECD-5178-4765-BC6E-DC557C5BE686}" destId="{41F2FB8D-2100-4FD8-BBDB-6338D88083F9}" srcOrd="2" destOrd="0" presId="urn:microsoft.com/office/officeart/2005/8/layout/hChevron3"/>
    <dgm:cxn modelId="{0E9E7316-24C7-415F-B56A-2804C6D5FCB6}" type="presParOf" srcId="{DCEFEECD-5178-4765-BC6E-DC557C5BE686}" destId="{5FDCA0E6-685C-4B80-BC58-BA3D150C5054}" srcOrd="3" destOrd="0" presId="urn:microsoft.com/office/officeart/2005/8/layout/hChevron3"/>
    <dgm:cxn modelId="{BD019435-B84C-4F96-90A2-C76152E90AB8}" type="presParOf" srcId="{DCEFEECD-5178-4765-BC6E-DC557C5BE686}" destId="{C20C5481-4228-4DF9-A71F-82A554D4B29D}" srcOrd="4" destOrd="0" presId="urn:microsoft.com/office/officeart/2005/8/layout/hChevron3"/>
    <dgm:cxn modelId="{AC294368-068A-40AF-B5AD-3180809FEA79}" type="presParOf" srcId="{DCEFEECD-5178-4765-BC6E-DC557C5BE686}" destId="{487F15B5-9A53-44DC-8E1E-B4473F90121B}" srcOrd="5" destOrd="0" presId="urn:microsoft.com/office/officeart/2005/8/layout/hChevron3"/>
    <dgm:cxn modelId="{CDFEC3B0-93F5-45C7-A158-5949252A9401}" type="presParOf" srcId="{DCEFEECD-5178-4765-BC6E-DC557C5BE686}" destId="{B2D209FB-8170-4183-A5BD-BFDD96DF38AD}" srcOrd="6"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2CA25-03B3-4787-A655-CAF710872E31}">
      <dsp:nvSpPr>
        <dsp:cNvPr id="0" name=""/>
        <dsp:cNvSpPr/>
      </dsp:nvSpPr>
      <dsp:spPr>
        <a:xfrm>
          <a:off x="3641" y="0"/>
          <a:ext cx="3653776" cy="552181"/>
        </a:xfrm>
        <a:prstGeom prst="homePlate">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Issues</a:t>
          </a:r>
          <a:endParaRPr lang="nb-NO" sz="2800" kern="1200" dirty="0"/>
        </a:p>
      </dsp:txBody>
      <dsp:txXfrm>
        <a:off x="3641" y="0"/>
        <a:ext cx="3515731" cy="552181"/>
      </dsp:txXfrm>
    </dsp:sp>
    <dsp:sp modelId="{41F2FB8D-2100-4FD8-BBDB-6338D88083F9}">
      <dsp:nvSpPr>
        <dsp:cNvPr id="0" name=""/>
        <dsp:cNvSpPr/>
      </dsp:nvSpPr>
      <dsp:spPr>
        <a:xfrm>
          <a:off x="2926663"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Innovations</a:t>
          </a:r>
          <a:endParaRPr lang="nb-NO" sz="2800" kern="1200" dirty="0"/>
        </a:p>
      </dsp:txBody>
      <dsp:txXfrm>
        <a:off x="3202754" y="0"/>
        <a:ext cx="3101595" cy="552181"/>
      </dsp:txXfrm>
    </dsp:sp>
    <dsp:sp modelId="{C20C5481-4228-4DF9-A71F-82A554D4B29D}">
      <dsp:nvSpPr>
        <dsp:cNvPr id="0" name=""/>
        <dsp:cNvSpPr/>
      </dsp:nvSpPr>
      <dsp:spPr>
        <a:xfrm>
          <a:off x="5849684" y="0"/>
          <a:ext cx="3653776" cy="552181"/>
        </a:xfrm>
        <a:prstGeom prst="chevron">
          <a:avLst/>
        </a:prstGeom>
        <a:solidFill>
          <a:schemeClr val="accent5">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a:t>Insights</a:t>
          </a:r>
        </a:p>
      </dsp:txBody>
      <dsp:txXfrm>
        <a:off x="6125775" y="0"/>
        <a:ext cx="3101595" cy="552181"/>
      </dsp:txXfrm>
    </dsp:sp>
    <dsp:sp modelId="{B2D209FB-8170-4183-A5BD-BFDD96DF38AD}">
      <dsp:nvSpPr>
        <dsp:cNvPr id="0" name=""/>
        <dsp:cNvSpPr/>
      </dsp:nvSpPr>
      <dsp:spPr>
        <a:xfrm>
          <a:off x="8772706" y="0"/>
          <a:ext cx="3653776" cy="552181"/>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74676" rIns="37338" bIns="74676" numCol="1" spcCol="1270" anchor="ctr" anchorCtr="0">
          <a:noAutofit/>
        </a:bodyPr>
        <a:lstStyle/>
        <a:p>
          <a:pPr marL="0" lvl="0" indent="0" algn="ctr" defTabSz="1244600">
            <a:lnSpc>
              <a:spcPct val="90000"/>
            </a:lnSpc>
            <a:spcBef>
              <a:spcPct val="0"/>
            </a:spcBef>
            <a:spcAft>
              <a:spcPct val="35000"/>
            </a:spcAft>
            <a:buNone/>
          </a:pPr>
          <a:r>
            <a:rPr lang="nb-NO" sz="2800" kern="1200" dirty="0" err="1"/>
            <a:t>Improvements</a:t>
          </a:r>
          <a:endParaRPr lang="nb-NO" sz="2800" kern="1200" dirty="0"/>
        </a:p>
      </dsp:txBody>
      <dsp:txXfrm>
        <a:off x="9048797" y="0"/>
        <a:ext cx="3101595" cy="55218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40" cy="513508"/>
          </a:xfrm>
          <a:prstGeom prst="rect">
            <a:avLst/>
          </a:prstGeom>
        </p:spPr>
        <p:txBody>
          <a:bodyPr vert="horz" lIns="95482" tIns="47741" rIns="95482" bIns="47741" rtlCol="0"/>
          <a:lstStyle>
            <a:lvl1pPr algn="l">
              <a:defRPr sz="1300"/>
            </a:lvl1pPr>
          </a:lstStyle>
          <a:p>
            <a:endParaRPr lang="nb-NO"/>
          </a:p>
        </p:txBody>
      </p:sp>
      <p:sp>
        <p:nvSpPr>
          <p:cNvPr id="3" name="Date Placeholder 2"/>
          <p:cNvSpPr>
            <a:spLocks noGrp="1"/>
          </p:cNvSpPr>
          <p:nvPr>
            <p:ph type="dt" idx="1"/>
          </p:nvPr>
        </p:nvSpPr>
        <p:spPr>
          <a:xfrm>
            <a:off x="4023092" y="1"/>
            <a:ext cx="3077740" cy="513508"/>
          </a:xfrm>
          <a:prstGeom prst="rect">
            <a:avLst/>
          </a:prstGeom>
        </p:spPr>
        <p:txBody>
          <a:bodyPr vert="horz" lIns="95482" tIns="47741" rIns="95482" bIns="47741" rtlCol="0"/>
          <a:lstStyle>
            <a:lvl1pPr algn="r">
              <a:defRPr sz="1300"/>
            </a:lvl1pPr>
          </a:lstStyle>
          <a:p>
            <a:fld id="{E1D94327-5B7B-4597-9A2D-2FB11D53AEC3}" type="datetimeFigureOut">
              <a:rPr lang="nb-NO" smtClean="0"/>
              <a:t>08.10.2019</a:t>
            </a:fld>
            <a:endParaRPr lang="nb-NO"/>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5482" tIns="47741" rIns="95482" bIns="47741" rtlCol="0" anchor="ctr"/>
          <a:lstStyle/>
          <a:p>
            <a:endParaRPr lang="nb-NO"/>
          </a:p>
        </p:txBody>
      </p:sp>
      <p:sp>
        <p:nvSpPr>
          <p:cNvPr id="5" name="Notes Placeholder 4"/>
          <p:cNvSpPr>
            <a:spLocks noGrp="1"/>
          </p:cNvSpPr>
          <p:nvPr>
            <p:ph type="body" sz="quarter" idx="3"/>
          </p:nvPr>
        </p:nvSpPr>
        <p:spPr>
          <a:xfrm>
            <a:off x="710248" y="4925409"/>
            <a:ext cx="5681980" cy="4029880"/>
          </a:xfrm>
          <a:prstGeom prst="rect">
            <a:avLst/>
          </a:prstGeom>
        </p:spPr>
        <p:txBody>
          <a:bodyPr vert="horz" lIns="95482" tIns="47741" rIns="95482" bIns="477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9721108"/>
            <a:ext cx="3077740" cy="513506"/>
          </a:xfrm>
          <a:prstGeom prst="rect">
            <a:avLst/>
          </a:prstGeom>
        </p:spPr>
        <p:txBody>
          <a:bodyPr vert="horz" lIns="95482" tIns="47741" rIns="95482" bIns="47741" rtlCol="0" anchor="b"/>
          <a:lstStyle>
            <a:lvl1pPr algn="l">
              <a:defRPr sz="1300"/>
            </a:lvl1pPr>
          </a:lstStyle>
          <a:p>
            <a:endParaRPr lang="nb-NO"/>
          </a:p>
        </p:txBody>
      </p:sp>
      <p:sp>
        <p:nvSpPr>
          <p:cNvPr id="7" name="Slide Number Placeholder 6"/>
          <p:cNvSpPr>
            <a:spLocks noGrp="1"/>
          </p:cNvSpPr>
          <p:nvPr>
            <p:ph type="sldNum" sz="quarter" idx="5"/>
          </p:nvPr>
        </p:nvSpPr>
        <p:spPr>
          <a:xfrm>
            <a:off x="4023092" y="9721108"/>
            <a:ext cx="3077740" cy="513506"/>
          </a:xfrm>
          <a:prstGeom prst="rect">
            <a:avLst/>
          </a:prstGeom>
        </p:spPr>
        <p:txBody>
          <a:bodyPr vert="horz" lIns="95482" tIns="47741" rIns="95482" bIns="47741" rtlCol="0" anchor="b"/>
          <a:lstStyle>
            <a:lvl1pPr algn="r">
              <a:defRPr sz="1300"/>
            </a:lvl1pPr>
          </a:lstStyle>
          <a:p>
            <a:fld id="{577B8063-8AD3-476A-A723-7B30DE04EA42}" type="slidenum">
              <a:rPr lang="nb-NO" smtClean="0"/>
              <a:t>‹#›</a:t>
            </a:fld>
            <a:endParaRPr lang="nb-NO"/>
          </a:p>
        </p:txBody>
      </p:sp>
    </p:spTree>
    <p:extLst>
      <p:ext uri="{BB962C8B-B14F-4D97-AF65-F5344CB8AC3E}">
        <p14:creationId xmlns:p14="http://schemas.microsoft.com/office/powerpoint/2010/main" val="406745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100" noProof="1"/>
              <a:t>I would like to thank IEA for the Bruce H. Choppin award, </a:t>
            </a:r>
          </a:p>
          <a:p>
            <a:r>
              <a:rPr lang="nb-NO" sz="2100" noProof="1"/>
              <a:t>And for challenging me to summarizing in 15 minutes 4 years of research that has resulted in 4 separate studies.</a:t>
            </a:r>
          </a:p>
          <a:p>
            <a:r>
              <a:rPr lang="nb-NO" sz="2100" noProof="1"/>
              <a:t>Please beware that I have not followed the typical format of presentations at scientific conferences.</a:t>
            </a:r>
          </a:p>
          <a:p>
            <a:endParaRPr lang="nb-NO" sz="2100" noProof="1"/>
          </a:p>
          <a:p>
            <a:pPr defTabSz="954816">
              <a:defRPr/>
            </a:pPr>
            <a:r>
              <a:rPr lang="nb-NO" sz="2100" noProof="1"/>
              <a:t>The first issue that has motivated this research project is the lack of exploration and exploitation of the smaller particles of the TIMSS assessment framework. Hence the abbreviation of the project title.</a:t>
            </a:r>
          </a:p>
          <a:p>
            <a:endParaRPr lang="nb-NO" sz="2100" noProof="1"/>
          </a:p>
        </p:txBody>
      </p:sp>
      <p:sp>
        <p:nvSpPr>
          <p:cNvPr id="4" name="Slide Number Placeholder 3"/>
          <p:cNvSpPr>
            <a:spLocks noGrp="1"/>
          </p:cNvSpPr>
          <p:nvPr>
            <p:ph type="sldNum" sz="quarter" idx="5"/>
          </p:nvPr>
        </p:nvSpPr>
        <p:spPr/>
        <p:txBody>
          <a:bodyPr/>
          <a:lstStyle/>
          <a:p>
            <a:fld id="{577B8063-8AD3-476A-A723-7B30DE04EA42}" type="slidenum">
              <a:rPr lang="nb-NO" smtClean="0"/>
              <a:t>1</a:t>
            </a:fld>
            <a:endParaRPr lang="nb-NO"/>
          </a:p>
        </p:txBody>
      </p:sp>
    </p:spTree>
    <p:extLst>
      <p:ext uri="{BB962C8B-B14F-4D97-AF65-F5344CB8AC3E}">
        <p14:creationId xmlns:p14="http://schemas.microsoft.com/office/powerpoint/2010/main" val="1933560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z="2500" dirty="0"/>
          </a:p>
          <a:p>
            <a:r>
              <a:rPr lang="nb-NO" sz="2500" dirty="0"/>
              <a:t>I </a:t>
            </a:r>
            <a:r>
              <a:rPr lang="nb-NO" sz="2500" dirty="0" err="1"/>
              <a:t>share</a:t>
            </a:r>
            <a:r>
              <a:rPr lang="nb-NO" sz="2500" dirty="0"/>
              <a:t> Bill </a:t>
            </a:r>
            <a:r>
              <a:rPr lang="nb-NO" sz="2500" dirty="0" err="1"/>
              <a:t>Schmidt’s</a:t>
            </a:r>
            <a:r>
              <a:rPr lang="nb-NO" sz="2500" dirty="0"/>
              <a:t> </a:t>
            </a:r>
            <a:r>
              <a:rPr lang="nb-NO" sz="2500" dirty="0" err="1"/>
              <a:t>sadness</a:t>
            </a:r>
            <a:r>
              <a:rPr lang="nb-NO" sz="2500" dirty="0"/>
              <a:t> in </a:t>
            </a:r>
            <a:r>
              <a:rPr lang="nb-NO" sz="2500" dirty="0" err="1"/>
              <a:t>seeing</a:t>
            </a:r>
            <a:r>
              <a:rPr lang="nb-NO" sz="2500" dirty="0"/>
              <a:t> </a:t>
            </a:r>
            <a:r>
              <a:rPr lang="nb-NO" sz="2500" dirty="0" err="1"/>
              <a:t>that</a:t>
            </a:r>
            <a:r>
              <a:rPr lang="nb-NO" sz="2500" dirty="0"/>
              <a:t> </a:t>
            </a:r>
            <a:r>
              <a:rPr lang="nb-NO" sz="2500" dirty="0" err="1"/>
              <a:t>today’s</a:t>
            </a:r>
            <a:r>
              <a:rPr lang="nb-NO" sz="2500" dirty="0"/>
              <a:t> </a:t>
            </a:r>
            <a:r>
              <a:rPr lang="nb-NO" sz="2500" dirty="0" err="1"/>
              <a:t>questionnaire</a:t>
            </a:r>
            <a:r>
              <a:rPr lang="nb-NO" sz="2500" dirty="0"/>
              <a:t> to </a:t>
            </a:r>
            <a:r>
              <a:rPr lang="nb-NO" sz="2500" dirty="0" err="1"/>
              <a:t>the</a:t>
            </a:r>
            <a:r>
              <a:rPr lang="nb-NO" sz="2500" dirty="0"/>
              <a:t> </a:t>
            </a:r>
            <a:r>
              <a:rPr lang="nb-NO" sz="2500" dirty="0" err="1"/>
              <a:t>teachers</a:t>
            </a:r>
            <a:r>
              <a:rPr lang="nb-NO" sz="2500" dirty="0"/>
              <a:t> </a:t>
            </a:r>
            <a:r>
              <a:rPr lang="nb-NO" sz="2500" dirty="0" err="1"/>
              <a:t>regarding</a:t>
            </a:r>
            <a:r>
              <a:rPr lang="nb-NO" sz="2500" dirty="0"/>
              <a:t> </a:t>
            </a:r>
            <a:r>
              <a:rPr lang="nb-NO" sz="2500" dirty="0" err="1"/>
              <a:t>the</a:t>
            </a:r>
            <a:r>
              <a:rPr lang="nb-NO" sz="2500" dirty="0"/>
              <a:t> </a:t>
            </a:r>
            <a:r>
              <a:rPr lang="nb-NO" sz="2500" dirty="0" err="1"/>
              <a:t>opportunities</a:t>
            </a:r>
            <a:r>
              <a:rPr lang="nb-NO" sz="2500" dirty="0"/>
              <a:t> students </a:t>
            </a:r>
            <a:r>
              <a:rPr lang="nb-NO" sz="2500" dirty="0" err="1"/>
              <a:t>get</a:t>
            </a:r>
            <a:r>
              <a:rPr lang="nb-NO" sz="2500" dirty="0"/>
              <a:t> to </a:t>
            </a:r>
            <a:r>
              <a:rPr lang="nb-NO" sz="2500" dirty="0" err="1"/>
              <a:t>learn</a:t>
            </a:r>
            <a:r>
              <a:rPr lang="nb-NO" sz="2500" dirty="0"/>
              <a:t> </a:t>
            </a:r>
            <a:r>
              <a:rPr lang="nb-NO" sz="2500" dirty="0" err="1"/>
              <a:t>what</a:t>
            </a:r>
            <a:r>
              <a:rPr lang="nb-NO" sz="2500" dirty="0"/>
              <a:t> is </a:t>
            </a:r>
            <a:r>
              <a:rPr lang="nb-NO" sz="2500" dirty="0" err="1"/>
              <a:t>being</a:t>
            </a:r>
            <a:r>
              <a:rPr lang="nb-NO" sz="2500" dirty="0"/>
              <a:t> </a:t>
            </a:r>
            <a:r>
              <a:rPr lang="nb-NO" sz="2500" dirty="0" err="1"/>
              <a:t>tested</a:t>
            </a:r>
            <a:r>
              <a:rPr lang="nb-NO" sz="2500" dirty="0"/>
              <a:t> is </a:t>
            </a:r>
            <a:r>
              <a:rPr lang="nb-NO" sz="2500" dirty="0" err="1"/>
              <a:t>becoming</a:t>
            </a:r>
            <a:r>
              <a:rPr lang="nb-NO" sz="2500" dirty="0"/>
              <a:t> less </a:t>
            </a:r>
            <a:r>
              <a:rPr lang="nb-NO" sz="2500" dirty="0" err="1"/>
              <a:t>prioritized</a:t>
            </a:r>
            <a:r>
              <a:rPr lang="nb-NO" sz="2500" dirty="0"/>
              <a:t>.</a:t>
            </a:r>
          </a:p>
          <a:p>
            <a:r>
              <a:rPr lang="nb-NO" sz="2500" dirty="0" err="1"/>
              <a:t>Compare</a:t>
            </a:r>
            <a:r>
              <a:rPr lang="nb-NO" sz="2500" dirty="0"/>
              <a:t> </a:t>
            </a:r>
            <a:r>
              <a:rPr lang="nb-NO" sz="2500" dirty="0" err="1"/>
              <a:t>the</a:t>
            </a:r>
            <a:r>
              <a:rPr lang="nb-NO" sz="2500" dirty="0"/>
              <a:t> </a:t>
            </a:r>
            <a:r>
              <a:rPr lang="nb-NO" sz="2500" dirty="0" err="1"/>
              <a:t>current</a:t>
            </a:r>
            <a:r>
              <a:rPr lang="nb-NO" sz="2500" dirty="0"/>
              <a:t> </a:t>
            </a:r>
            <a:r>
              <a:rPr lang="nb-NO" sz="2500" dirty="0" err="1"/>
              <a:t>question</a:t>
            </a:r>
            <a:r>
              <a:rPr lang="nb-NO" sz="2500" dirty="0"/>
              <a:t> </a:t>
            </a:r>
            <a:r>
              <a:rPr lang="nb-NO" sz="2500" dirty="0" err="1"/>
              <a:t>with</a:t>
            </a:r>
            <a:r>
              <a:rPr lang="nb-NO" sz="2500" dirty="0"/>
              <a:t> </a:t>
            </a:r>
            <a:r>
              <a:rPr lang="nb-NO" sz="2500" dirty="0" err="1"/>
              <a:t>that</a:t>
            </a:r>
            <a:r>
              <a:rPr lang="nb-NO" sz="2500" dirty="0"/>
              <a:t> </a:t>
            </a:r>
            <a:r>
              <a:rPr lang="nb-NO" sz="2500" dirty="0" err="1"/>
              <a:t>of</a:t>
            </a:r>
            <a:r>
              <a:rPr lang="nb-NO" sz="2500" dirty="0"/>
              <a:t> TIMSS 1995:</a:t>
            </a:r>
          </a:p>
          <a:p>
            <a:r>
              <a:rPr lang="nb-NO" sz="2500" dirty="0"/>
              <a:t>	In </a:t>
            </a:r>
            <a:r>
              <a:rPr lang="nb-NO" sz="2500" dirty="0" err="1"/>
              <a:t>the</a:t>
            </a:r>
            <a:r>
              <a:rPr lang="nb-NO" sz="2500" dirty="0"/>
              <a:t> </a:t>
            </a:r>
            <a:r>
              <a:rPr lang="nb-NO" sz="2500" dirty="0" err="1"/>
              <a:t>past</a:t>
            </a:r>
            <a:r>
              <a:rPr lang="nb-NO" sz="2500" dirty="0"/>
              <a:t>, multiple </a:t>
            </a:r>
            <a:r>
              <a:rPr lang="nb-NO" sz="2500" dirty="0" err="1"/>
              <a:t>responses</a:t>
            </a:r>
            <a:r>
              <a:rPr lang="nb-NO" sz="2500" dirty="0"/>
              <a:t> </a:t>
            </a:r>
            <a:r>
              <a:rPr lang="nb-NO" sz="2500" dirty="0" err="1"/>
              <a:t>were</a:t>
            </a:r>
            <a:r>
              <a:rPr lang="nb-NO" sz="2500" dirty="0"/>
              <a:t> </a:t>
            </a:r>
            <a:r>
              <a:rPr lang="nb-NO" sz="2500" dirty="0" err="1"/>
              <a:t>allowed</a:t>
            </a:r>
            <a:r>
              <a:rPr lang="nb-NO" sz="2500" dirty="0"/>
              <a:t> so </a:t>
            </a:r>
            <a:r>
              <a:rPr lang="nb-NO" sz="2500" dirty="0" err="1"/>
              <a:t>we</a:t>
            </a:r>
            <a:r>
              <a:rPr lang="nb-NO" sz="2500" dirty="0"/>
              <a:t> </a:t>
            </a:r>
            <a:r>
              <a:rPr lang="nb-NO" sz="2500" dirty="0" err="1"/>
              <a:t>could</a:t>
            </a:r>
            <a:r>
              <a:rPr lang="nb-NO" sz="2500" dirty="0"/>
              <a:t> </a:t>
            </a:r>
            <a:r>
              <a:rPr lang="nb-NO" sz="2500" dirty="0" err="1"/>
              <a:t>see</a:t>
            </a:r>
            <a:r>
              <a:rPr lang="nb-NO" sz="2500" dirty="0"/>
              <a:t> </a:t>
            </a:r>
            <a:r>
              <a:rPr lang="nb-NO" sz="2500" dirty="0" err="1"/>
              <a:t>whether</a:t>
            </a:r>
            <a:r>
              <a:rPr lang="nb-NO" sz="2500" dirty="0"/>
              <a:t> </a:t>
            </a:r>
            <a:r>
              <a:rPr lang="nb-NO" sz="2500" dirty="0" err="1"/>
              <a:t>topics</a:t>
            </a:r>
            <a:r>
              <a:rPr lang="nb-NO" sz="2500" dirty="0"/>
              <a:t> </a:t>
            </a:r>
            <a:r>
              <a:rPr lang="nb-NO" sz="2500" dirty="0" err="1"/>
              <a:t>had</a:t>
            </a:r>
            <a:r>
              <a:rPr lang="nb-NO" sz="2500" dirty="0"/>
              <a:t> </a:t>
            </a:r>
            <a:r>
              <a:rPr lang="nb-NO" sz="2500" dirty="0" err="1"/>
              <a:t>been</a:t>
            </a:r>
            <a:r>
              <a:rPr lang="nb-NO" sz="2500" dirty="0"/>
              <a:t> </a:t>
            </a:r>
            <a:r>
              <a:rPr lang="nb-NO" sz="2500" dirty="0" err="1"/>
              <a:t>taught</a:t>
            </a:r>
            <a:r>
              <a:rPr lang="nb-NO" sz="2500" dirty="0"/>
              <a:t> </a:t>
            </a:r>
            <a:r>
              <a:rPr lang="nb-NO" sz="2500" dirty="0" err="1"/>
              <a:t>across</a:t>
            </a:r>
            <a:r>
              <a:rPr lang="nb-NO" sz="2500" dirty="0"/>
              <a:t> multiple grades</a:t>
            </a:r>
          </a:p>
          <a:p>
            <a:r>
              <a:rPr lang="nb-NO" sz="2500" dirty="0"/>
              <a:t>	and </a:t>
            </a:r>
            <a:r>
              <a:rPr lang="nb-NO" sz="2500" dirty="0" err="1"/>
              <a:t>we</a:t>
            </a:r>
            <a:r>
              <a:rPr lang="nb-NO" sz="2500" dirty="0"/>
              <a:t> </a:t>
            </a:r>
            <a:r>
              <a:rPr lang="nb-NO" sz="2500" dirty="0" err="1"/>
              <a:t>could</a:t>
            </a:r>
            <a:r>
              <a:rPr lang="nb-NO" sz="2500" dirty="0"/>
              <a:t> </a:t>
            </a:r>
            <a:r>
              <a:rPr lang="nb-NO" sz="2500" dirty="0" err="1"/>
              <a:t>see</a:t>
            </a:r>
            <a:r>
              <a:rPr lang="nb-NO" sz="2500" dirty="0"/>
              <a:t> </a:t>
            </a:r>
            <a:r>
              <a:rPr lang="nb-NO" sz="2500" dirty="0" err="1"/>
              <a:t>how</a:t>
            </a:r>
            <a:r>
              <a:rPr lang="nb-NO" sz="2500" dirty="0"/>
              <a:t> </a:t>
            </a:r>
            <a:r>
              <a:rPr lang="nb-NO" sz="2500" dirty="0" err="1"/>
              <a:t>many</a:t>
            </a:r>
            <a:r>
              <a:rPr lang="nb-NO" sz="2500" dirty="0"/>
              <a:t> </a:t>
            </a:r>
            <a:r>
              <a:rPr lang="nb-NO" sz="2500" dirty="0" err="1"/>
              <a:t>lessons</a:t>
            </a:r>
            <a:r>
              <a:rPr lang="nb-NO" sz="2500" dirty="0"/>
              <a:t> </a:t>
            </a:r>
            <a:r>
              <a:rPr lang="nb-NO" sz="2500" dirty="0" err="1"/>
              <a:t>were</a:t>
            </a:r>
            <a:r>
              <a:rPr lang="nb-NO" sz="2500" dirty="0"/>
              <a:t> spent </a:t>
            </a:r>
            <a:r>
              <a:rPr lang="nb-NO" sz="2500" dirty="0" err="1"/>
              <a:t>on</a:t>
            </a:r>
            <a:r>
              <a:rPr lang="nb-NO" sz="2500" dirty="0"/>
              <a:t> a </a:t>
            </a:r>
            <a:r>
              <a:rPr lang="nb-NO" sz="2500" dirty="0" err="1"/>
              <a:t>topic</a:t>
            </a:r>
            <a:endParaRPr lang="nb-NO" sz="2500" dirty="0"/>
          </a:p>
          <a:p>
            <a:r>
              <a:rPr lang="nb-NO" sz="2500" dirty="0"/>
              <a:t>I </a:t>
            </a:r>
            <a:r>
              <a:rPr lang="nb-NO" sz="2500" dirty="0" err="1"/>
              <a:t>realize</a:t>
            </a:r>
            <a:r>
              <a:rPr lang="nb-NO" sz="2500" dirty="0"/>
              <a:t> </a:t>
            </a:r>
            <a:r>
              <a:rPr lang="nb-NO" sz="2500" dirty="0" err="1"/>
              <a:t>that</a:t>
            </a:r>
            <a:r>
              <a:rPr lang="nb-NO" sz="2500" dirty="0"/>
              <a:t> </a:t>
            </a:r>
            <a:r>
              <a:rPr lang="nb-NO" sz="2500" dirty="0" err="1"/>
              <a:t>we</a:t>
            </a:r>
            <a:r>
              <a:rPr lang="nb-NO" sz="2500" dirty="0"/>
              <a:t> must </a:t>
            </a:r>
            <a:r>
              <a:rPr lang="nb-NO" sz="2500" dirty="0" err="1"/>
              <a:t>consider</a:t>
            </a:r>
            <a:r>
              <a:rPr lang="nb-NO" sz="2500" dirty="0"/>
              <a:t> </a:t>
            </a:r>
            <a:r>
              <a:rPr lang="nb-NO" sz="2500" dirty="0" err="1"/>
              <a:t>the</a:t>
            </a:r>
            <a:r>
              <a:rPr lang="nb-NO" sz="2500" dirty="0"/>
              <a:t> </a:t>
            </a:r>
            <a:r>
              <a:rPr lang="nb-NO" sz="2500" dirty="0" err="1"/>
              <a:t>burden</a:t>
            </a:r>
            <a:r>
              <a:rPr lang="nb-NO" sz="2500" dirty="0"/>
              <a:t> </a:t>
            </a:r>
            <a:r>
              <a:rPr lang="nb-NO" sz="2500" dirty="0" err="1"/>
              <a:t>on</a:t>
            </a:r>
            <a:r>
              <a:rPr lang="nb-NO" sz="2500" dirty="0"/>
              <a:t> </a:t>
            </a:r>
            <a:r>
              <a:rPr lang="nb-NO" sz="2500" dirty="0" err="1"/>
              <a:t>the</a:t>
            </a:r>
            <a:r>
              <a:rPr lang="nb-NO" sz="2500" dirty="0"/>
              <a:t> </a:t>
            </a:r>
            <a:r>
              <a:rPr lang="nb-NO" sz="2500" dirty="0" err="1"/>
              <a:t>teachers</a:t>
            </a:r>
            <a:r>
              <a:rPr lang="nb-NO" sz="2500" dirty="0"/>
              <a:t>.</a:t>
            </a:r>
          </a:p>
          <a:p>
            <a:endParaRPr lang="nb-NO" sz="2500" dirty="0"/>
          </a:p>
          <a:p>
            <a:r>
              <a:rPr lang="nb-NO" sz="2500" dirty="0" err="1"/>
              <a:t>However</a:t>
            </a:r>
            <a:r>
              <a:rPr lang="nb-NO" sz="2500" dirty="0"/>
              <a:t>, </a:t>
            </a:r>
            <a:r>
              <a:rPr lang="nb-NO" sz="2500" dirty="0" err="1"/>
              <a:t>we</a:t>
            </a:r>
            <a:r>
              <a:rPr lang="nb-NO" sz="2500" dirty="0"/>
              <a:t> </a:t>
            </a:r>
            <a:r>
              <a:rPr lang="nb-NO" sz="2500" dirty="0" err="1"/>
              <a:t>are</a:t>
            </a:r>
            <a:r>
              <a:rPr lang="nb-NO" sz="2500" dirty="0"/>
              <a:t> </a:t>
            </a:r>
            <a:r>
              <a:rPr lang="nb-NO" sz="2500" dirty="0" err="1"/>
              <a:t>narrowing</a:t>
            </a:r>
            <a:r>
              <a:rPr lang="nb-NO" sz="2500" dirty="0"/>
              <a:t> </a:t>
            </a:r>
            <a:r>
              <a:rPr lang="nb-NO" sz="2500" dirty="0" err="1"/>
              <a:t>down</a:t>
            </a:r>
            <a:r>
              <a:rPr lang="nb-NO" sz="2500" dirty="0"/>
              <a:t> </a:t>
            </a:r>
            <a:r>
              <a:rPr lang="nb-NO" sz="2500" dirty="0" err="1"/>
              <a:t>the</a:t>
            </a:r>
            <a:r>
              <a:rPr lang="nb-NO" sz="2500" dirty="0"/>
              <a:t> </a:t>
            </a:r>
            <a:r>
              <a:rPr lang="nb-NO" sz="2500" dirty="0" err="1"/>
              <a:t>measurement</a:t>
            </a:r>
            <a:r>
              <a:rPr lang="nb-NO" sz="2500" dirty="0"/>
              <a:t> </a:t>
            </a:r>
            <a:r>
              <a:rPr lang="nb-NO" sz="2500" dirty="0" err="1"/>
              <a:t>of</a:t>
            </a:r>
            <a:r>
              <a:rPr lang="nb-NO" sz="2500" dirty="0"/>
              <a:t> </a:t>
            </a:r>
            <a:r>
              <a:rPr lang="nb-NO" sz="2500" dirty="0" err="1"/>
              <a:t>opportunity</a:t>
            </a:r>
            <a:r>
              <a:rPr lang="nb-NO" sz="2500" dirty="0"/>
              <a:t> to </a:t>
            </a:r>
            <a:r>
              <a:rPr lang="nb-NO" sz="2500" dirty="0" err="1"/>
              <a:t>learn</a:t>
            </a:r>
            <a:r>
              <a:rPr lang="nb-NO" sz="2500" dirty="0"/>
              <a:t> to </a:t>
            </a:r>
            <a:r>
              <a:rPr lang="nb-NO" sz="2500" dirty="0" err="1"/>
              <a:t>such</a:t>
            </a:r>
            <a:r>
              <a:rPr lang="nb-NO" sz="2500" dirty="0"/>
              <a:t> a </a:t>
            </a:r>
            <a:r>
              <a:rPr lang="nb-NO" sz="2500" dirty="0" err="1"/>
              <a:t>small</a:t>
            </a:r>
            <a:r>
              <a:rPr lang="nb-NO" sz="2500" dirty="0"/>
              <a:t> </a:t>
            </a:r>
            <a:r>
              <a:rPr lang="nb-NO" sz="2500" dirty="0" err="1"/>
              <a:t>aspect</a:t>
            </a:r>
            <a:r>
              <a:rPr lang="nb-NO" sz="2500" dirty="0"/>
              <a:t> </a:t>
            </a:r>
            <a:r>
              <a:rPr lang="nb-NO" sz="2500" dirty="0" err="1"/>
              <a:t>of</a:t>
            </a:r>
            <a:r>
              <a:rPr lang="nb-NO" sz="2500" dirty="0"/>
              <a:t> it </a:t>
            </a:r>
            <a:r>
              <a:rPr lang="nb-NO" sz="2500" dirty="0" err="1"/>
              <a:t>that</a:t>
            </a:r>
            <a:r>
              <a:rPr lang="nb-NO" sz="2500" dirty="0"/>
              <a:t> it </a:t>
            </a:r>
            <a:r>
              <a:rPr lang="nb-NO" sz="2500" dirty="0" err="1"/>
              <a:t>hardly</a:t>
            </a:r>
            <a:r>
              <a:rPr lang="nb-NO" sz="2500" dirty="0"/>
              <a:t> makes </a:t>
            </a:r>
            <a:r>
              <a:rPr lang="nb-NO" sz="2500" dirty="0" err="1"/>
              <a:t>any</a:t>
            </a:r>
            <a:r>
              <a:rPr lang="nb-NO" sz="2500" dirty="0"/>
              <a:t> </a:t>
            </a:r>
            <a:r>
              <a:rPr lang="nb-NO" sz="2500" dirty="0" err="1"/>
              <a:t>sense</a:t>
            </a:r>
            <a:r>
              <a:rPr lang="nb-NO" sz="2500" dirty="0"/>
              <a:t> </a:t>
            </a:r>
            <a:r>
              <a:rPr lang="nb-NO" sz="2500" dirty="0" err="1"/>
              <a:t>anymore</a:t>
            </a:r>
            <a:r>
              <a:rPr lang="nb-NO" sz="2500" dirty="0"/>
              <a:t>.</a:t>
            </a:r>
          </a:p>
          <a:p>
            <a:endParaRPr lang="nb-NO" sz="2500" dirty="0"/>
          </a:p>
        </p:txBody>
      </p:sp>
    </p:spTree>
    <p:extLst>
      <p:ext uri="{BB962C8B-B14F-4D97-AF65-F5344CB8AC3E}">
        <p14:creationId xmlns:p14="http://schemas.microsoft.com/office/powerpoint/2010/main" val="26674425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z="2500" dirty="0"/>
          </a:p>
          <a:p>
            <a:r>
              <a:rPr lang="nb-NO" sz="2500" dirty="0"/>
              <a:t>My </a:t>
            </a:r>
            <a:r>
              <a:rPr lang="nb-NO" sz="2500" dirty="0" err="1"/>
              <a:t>suggestion</a:t>
            </a:r>
            <a:r>
              <a:rPr lang="nb-NO" sz="2500" dirty="0"/>
              <a:t> (</a:t>
            </a:r>
            <a:r>
              <a:rPr lang="nb-NO" sz="2500" dirty="0" err="1"/>
              <a:t>avoid</a:t>
            </a:r>
            <a:r>
              <a:rPr lang="nb-NO" sz="2500" dirty="0"/>
              <a:t> </a:t>
            </a:r>
            <a:r>
              <a:rPr lang="nb-NO" sz="2500" dirty="0" err="1"/>
              <a:t>burden</a:t>
            </a:r>
            <a:r>
              <a:rPr lang="nb-NO" sz="2500" dirty="0"/>
              <a:t> + more </a:t>
            </a:r>
            <a:r>
              <a:rPr lang="nb-NO" sz="2500" dirty="0" err="1"/>
              <a:t>precision</a:t>
            </a:r>
            <a:r>
              <a:rPr lang="nb-NO" sz="2500" dirty="0"/>
              <a:t>, less </a:t>
            </a:r>
            <a:r>
              <a:rPr lang="nb-NO" sz="2500" dirty="0" err="1"/>
              <a:t>accuracy</a:t>
            </a:r>
            <a:r>
              <a:rPr lang="nb-NO" sz="2500" dirty="0"/>
              <a:t>):</a:t>
            </a:r>
          </a:p>
          <a:p>
            <a:r>
              <a:rPr lang="nb-NO" sz="2500" dirty="0"/>
              <a:t>	</a:t>
            </a:r>
            <a:r>
              <a:rPr lang="nb-NO" sz="2500" dirty="0" err="1"/>
              <a:t>Downside</a:t>
            </a:r>
            <a:r>
              <a:rPr lang="nb-NO" sz="2500" dirty="0"/>
              <a:t> </a:t>
            </a:r>
            <a:r>
              <a:rPr lang="nb-NO" sz="2500" dirty="0" err="1"/>
              <a:t>of</a:t>
            </a:r>
            <a:r>
              <a:rPr lang="nb-NO" sz="2500" dirty="0"/>
              <a:t> </a:t>
            </a:r>
            <a:r>
              <a:rPr lang="nb-NO" sz="2500" dirty="0" err="1"/>
              <a:t>mixing</a:t>
            </a:r>
            <a:r>
              <a:rPr lang="nb-NO" sz="2500" dirty="0"/>
              <a:t> </a:t>
            </a:r>
            <a:r>
              <a:rPr lang="nb-NO" sz="2500" dirty="0" err="1"/>
              <a:t>content</a:t>
            </a:r>
            <a:r>
              <a:rPr lang="nb-NO" sz="2500" dirty="0"/>
              <a:t> </a:t>
            </a:r>
            <a:r>
              <a:rPr lang="nb-NO" sz="2500" dirty="0" err="1"/>
              <a:t>coverage</a:t>
            </a:r>
            <a:r>
              <a:rPr lang="nb-NO" sz="2500" dirty="0"/>
              <a:t> </a:t>
            </a:r>
            <a:r>
              <a:rPr lang="nb-NO" sz="2500" dirty="0" err="1"/>
              <a:t>with</a:t>
            </a:r>
            <a:r>
              <a:rPr lang="nb-NO" sz="2500" dirty="0"/>
              <a:t> </a:t>
            </a:r>
            <a:r>
              <a:rPr lang="nb-NO" sz="2500" dirty="0" err="1"/>
              <a:t>perhaps</a:t>
            </a:r>
            <a:r>
              <a:rPr lang="nb-NO" sz="2500" dirty="0"/>
              <a:t> </a:t>
            </a:r>
            <a:r>
              <a:rPr lang="nb-NO" sz="2500" dirty="0" err="1"/>
              <a:t>teachers’</a:t>
            </a:r>
            <a:r>
              <a:rPr lang="nb-NO" sz="2500" dirty="0"/>
              <a:t> </a:t>
            </a:r>
          </a:p>
        </p:txBody>
      </p:sp>
    </p:spTree>
    <p:extLst>
      <p:ext uri="{BB962C8B-B14F-4D97-AF65-F5344CB8AC3E}">
        <p14:creationId xmlns:p14="http://schemas.microsoft.com/office/powerpoint/2010/main" val="89489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816">
              <a:defRPr/>
            </a:pPr>
            <a:r>
              <a:rPr lang="nb-NO" sz="2500" noProof="1"/>
              <a:t>TIMSS collects highly detailed variables, we sometimes lose interesting information if we always and automatically aggregate the data to account for measurement error.</a:t>
            </a:r>
          </a:p>
          <a:p>
            <a:pPr defTabSz="954816">
              <a:defRPr/>
            </a:pPr>
            <a:endParaRPr lang="nb-NO" sz="2500" noProof="1"/>
          </a:p>
          <a:p>
            <a:pPr defTabSz="954816">
              <a:defRPr/>
            </a:pPr>
            <a:r>
              <a:rPr lang="nb-NO" sz="2500" noProof="1"/>
              <a:t>And when we do aggregate variables, which we at times need to, we should keep in mind how we summarize a set of variables that measure some form of opportunity to learn. </a:t>
            </a:r>
          </a:p>
          <a:p>
            <a:pPr defTabSz="954816">
              <a:defRPr/>
            </a:pPr>
            <a:endParaRPr lang="nb-NO" sz="2500" noProof="1"/>
          </a:p>
          <a:p>
            <a:pPr defTabSz="954816">
              <a:defRPr/>
            </a:pPr>
            <a:r>
              <a:rPr lang="nb-NO" sz="2500" noProof="1"/>
              <a:t>I would argue that it is acceptable to summarize different measures of the same topic, in this case the students’ opportunity to learn electricity’.</a:t>
            </a:r>
          </a:p>
          <a:p>
            <a:pPr defTabSz="954816">
              <a:defRPr/>
            </a:pPr>
            <a:endParaRPr lang="nb-NO" sz="2500" noProof="1"/>
          </a:p>
          <a:p>
            <a:pPr defTabSz="954816">
              <a:defRPr/>
            </a:pPr>
            <a:r>
              <a:rPr lang="nb-NO" sz="2500" noProof="1"/>
              <a:t>However, it is perhaps more questionable to summarize variables that measure different topics. </a:t>
            </a:r>
          </a:p>
          <a:p>
            <a:pPr defTabSz="954816">
              <a:defRPr/>
            </a:pPr>
            <a:r>
              <a:rPr lang="nb-NO" sz="2500" noProof="1"/>
              <a:t>This construct makes a strong assumption that coverage of electricity is correlated with coverage of forces and motion, which is hardly the case in reality. As teachers are limited on time, and need to prioritize what to cover most.</a:t>
            </a:r>
            <a:endParaRPr lang="nb-NO" sz="2500" dirty="0"/>
          </a:p>
        </p:txBody>
      </p:sp>
      <p:sp>
        <p:nvSpPr>
          <p:cNvPr id="4" name="Slide Number Placeholder 3"/>
          <p:cNvSpPr>
            <a:spLocks noGrp="1"/>
          </p:cNvSpPr>
          <p:nvPr>
            <p:ph type="sldNum" sz="quarter" idx="5"/>
          </p:nvPr>
        </p:nvSpPr>
        <p:spPr/>
        <p:txBody>
          <a:bodyPr/>
          <a:lstStyle/>
          <a:p>
            <a:fld id="{577B8063-8AD3-476A-A723-7B30DE04EA42}" type="slidenum">
              <a:rPr lang="nb-NO" smtClean="0"/>
              <a:t>12</a:t>
            </a:fld>
            <a:endParaRPr lang="nb-NO"/>
          </a:p>
        </p:txBody>
      </p:sp>
    </p:spTree>
    <p:extLst>
      <p:ext uri="{BB962C8B-B14F-4D97-AF65-F5344CB8AC3E}">
        <p14:creationId xmlns:p14="http://schemas.microsoft.com/office/powerpoint/2010/main" val="59659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Do I sound </a:t>
            </a:r>
            <a:r>
              <a:rPr lang="nb-NO" dirty="0" err="1"/>
              <a:t>pretentious</a:t>
            </a:r>
            <a:r>
              <a:rPr lang="nb-NO"/>
              <a:t>?</a:t>
            </a:r>
          </a:p>
        </p:txBody>
      </p:sp>
      <p:sp>
        <p:nvSpPr>
          <p:cNvPr id="4" name="Slide Number Placeholder 3"/>
          <p:cNvSpPr>
            <a:spLocks noGrp="1"/>
          </p:cNvSpPr>
          <p:nvPr>
            <p:ph type="sldNum" sz="quarter" idx="5"/>
          </p:nvPr>
        </p:nvSpPr>
        <p:spPr/>
        <p:txBody>
          <a:bodyPr/>
          <a:lstStyle/>
          <a:p>
            <a:fld id="{577B8063-8AD3-476A-A723-7B30DE04EA42}" type="slidenum">
              <a:rPr lang="nb-NO" smtClean="0"/>
              <a:t>13</a:t>
            </a:fld>
            <a:endParaRPr lang="nb-NO"/>
          </a:p>
        </p:txBody>
      </p:sp>
    </p:spTree>
    <p:extLst>
      <p:ext uri="{BB962C8B-B14F-4D97-AF65-F5344CB8AC3E}">
        <p14:creationId xmlns:p14="http://schemas.microsoft.com/office/powerpoint/2010/main" val="213288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4816">
              <a:defRPr/>
            </a:pPr>
            <a:r>
              <a:rPr lang="nb-NO" sz="2500" dirty="0"/>
              <a:t> </a:t>
            </a:r>
            <a:r>
              <a:rPr lang="nb-NO" sz="2500" dirty="0" err="1"/>
              <a:t>Specifically</a:t>
            </a:r>
            <a:r>
              <a:rPr lang="nb-NO" sz="2500" dirty="0"/>
              <a:t>, I am </a:t>
            </a:r>
            <a:r>
              <a:rPr lang="nb-NO" sz="2500" dirty="0" err="1"/>
              <a:t>referring</a:t>
            </a:r>
            <a:r>
              <a:rPr lang="nb-NO" sz="2500" dirty="0"/>
              <a:t> to </a:t>
            </a:r>
            <a:r>
              <a:rPr lang="nb-NO" sz="2500" dirty="0" err="1"/>
              <a:t>the</a:t>
            </a:r>
            <a:r>
              <a:rPr lang="nb-NO" sz="2500" dirty="0"/>
              <a:t> </a:t>
            </a:r>
            <a:r>
              <a:rPr lang="nb-NO" sz="2500" dirty="0" err="1"/>
              <a:t>content</a:t>
            </a:r>
            <a:r>
              <a:rPr lang="nb-NO" sz="2500" dirty="0"/>
              <a:t> </a:t>
            </a:r>
            <a:r>
              <a:rPr lang="nb-NO" sz="2500" dirty="0" err="1"/>
              <a:t>division</a:t>
            </a:r>
            <a:r>
              <a:rPr lang="nb-NO" sz="2500" dirty="0"/>
              <a:t> </a:t>
            </a:r>
            <a:r>
              <a:rPr lang="nb-NO" sz="2500" dirty="0" err="1"/>
              <a:t>of</a:t>
            </a:r>
            <a:r>
              <a:rPr lang="nb-NO" sz="2500" dirty="0"/>
              <a:t> </a:t>
            </a:r>
            <a:r>
              <a:rPr lang="nb-NO" sz="2500" dirty="0" err="1"/>
              <a:t>the</a:t>
            </a:r>
            <a:r>
              <a:rPr lang="nb-NO" sz="2500" dirty="0"/>
              <a:t> TIMSS </a:t>
            </a:r>
            <a:r>
              <a:rPr lang="nb-NO" sz="2500" dirty="0" err="1"/>
              <a:t>framework</a:t>
            </a:r>
            <a:r>
              <a:rPr lang="nb-NO" sz="2500" dirty="0"/>
              <a:t> </a:t>
            </a:r>
            <a:r>
              <a:rPr lang="nb-NO" sz="2500" dirty="0" err="1"/>
              <a:t>into</a:t>
            </a:r>
            <a:r>
              <a:rPr lang="nb-NO" sz="2500" dirty="0"/>
              <a:t> 18 </a:t>
            </a:r>
            <a:r>
              <a:rPr lang="nb-NO" sz="2500" dirty="0" err="1"/>
              <a:t>topics</a:t>
            </a:r>
            <a:r>
              <a:rPr lang="nb-NO" sz="2500" dirty="0"/>
              <a:t>, as </a:t>
            </a:r>
            <a:r>
              <a:rPr lang="nb-NO" sz="2500" dirty="0" err="1"/>
              <a:t>well</a:t>
            </a:r>
            <a:r>
              <a:rPr lang="nb-NO" sz="2500" dirty="0"/>
              <a:t> as </a:t>
            </a:r>
            <a:r>
              <a:rPr lang="nb-NO" sz="2500" dirty="0" err="1"/>
              <a:t>the</a:t>
            </a:r>
            <a:r>
              <a:rPr lang="nb-NO" sz="2500" dirty="0"/>
              <a:t> more </a:t>
            </a:r>
            <a:r>
              <a:rPr lang="nb-NO" sz="2500" dirty="0" err="1"/>
              <a:t>than</a:t>
            </a:r>
            <a:r>
              <a:rPr lang="nb-NO" sz="2500" dirty="0"/>
              <a:t> 200 </a:t>
            </a:r>
            <a:r>
              <a:rPr lang="nb-NO" sz="2500" dirty="0" err="1"/>
              <a:t>items</a:t>
            </a:r>
            <a:r>
              <a:rPr lang="nb-NO" sz="2500" dirty="0"/>
              <a:t> in </a:t>
            </a:r>
            <a:r>
              <a:rPr lang="nb-NO" sz="2500" dirty="0" err="1"/>
              <a:t>the</a:t>
            </a:r>
            <a:r>
              <a:rPr lang="nb-NO" sz="2500" dirty="0"/>
              <a:t> science test.</a:t>
            </a:r>
          </a:p>
          <a:p>
            <a:pPr defTabSz="954816">
              <a:defRPr/>
            </a:pPr>
            <a:r>
              <a:rPr lang="nb-NO" sz="2500" dirty="0"/>
              <a:t>In </a:t>
            </a:r>
            <a:r>
              <a:rPr lang="nb-NO" sz="2500" dirty="0" err="1"/>
              <a:t>addition</a:t>
            </a:r>
            <a:r>
              <a:rPr lang="nb-NO" sz="2500" dirty="0"/>
              <a:t>, </a:t>
            </a:r>
            <a:r>
              <a:rPr lang="nb-NO" sz="2500" dirty="0" err="1"/>
              <a:t>the</a:t>
            </a:r>
            <a:r>
              <a:rPr lang="nb-NO" sz="2500" dirty="0"/>
              <a:t> </a:t>
            </a:r>
            <a:r>
              <a:rPr lang="nb-NO" sz="2500" dirty="0" err="1"/>
              <a:t>teachers</a:t>
            </a:r>
            <a:r>
              <a:rPr lang="nb-NO" sz="2500" dirty="0"/>
              <a:t> </a:t>
            </a:r>
            <a:r>
              <a:rPr lang="nb-NO" sz="2500" dirty="0" err="1"/>
              <a:t>respond</a:t>
            </a:r>
            <a:r>
              <a:rPr lang="nb-NO" sz="2500" dirty="0"/>
              <a:t> to </a:t>
            </a:r>
            <a:r>
              <a:rPr lang="nb-NO" sz="2500" dirty="0" err="1"/>
              <a:t>about</a:t>
            </a:r>
            <a:r>
              <a:rPr lang="nb-NO" sz="2500" dirty="0"/>
              <a:t> 22 questions </a:t>
            </a:r>
            <a:r>
              <a:rPr lang="nb-NO" sz="2500" dirty="0" err="1"/>
              <a:t>regarding</a:t>
            </a:r>
            <a:r>
              <a:rPr lang="nb-NO" sz="2500" dirty="0"/>
              <a:t> </a:t>
            </a:r>
            <a:r>
              <a:rPr lang="nb-NO" sz="2500" dirty="0" err="1"/>
              <a:t>what</a:t>
            </a:r>
            <a:r>
              <a:rPr lang="nb-NO" sz="2500" dirty="0"/>
              <a:t> </a:t>
            </a:r>
            <a:r>
              <a:rPr lang="nb-NO" sz="2500" dirty="0" err="1"/>
              <a:t>of</a:t>
            </a:r>
            <a:r>
              <a:rPr lang="nb-NO" sz="2500" dirty="0"/>
              <a:t> </a:t>
            </a:r>
            <a:r>
              <a:rPr lang="nb-NO" sz="2500" dirty="0" err="1"/>
              <a:t>the</a:t>
            </a:r>
            <a:r>
              <a:rPr lang="nb-NO" sz="2500" dirty="0"/>
              <a:t> </a:t>
            </a:r>
            <a:r>
              <a:rPr lang="nb-NO" sz="2500" dirty="0" err="1"/>
              <a:t>topics</a:t>
            </a:r>
            <a:r>
              <a:rPr lang="nb-NO" sz="2500" dirty="0"/>
              <a:t> in </a:t>
            </a:r>
            <a:r>
              <a:rPr lang="nb-NO" sz="2500" dirty="0" err="1"/>
              <a:t>the</a:t>
            </a:r>
            <a:r>
              <a:rPr lang="nb-NO" sz="2500" dirty="0"/>
              <a:t> TIMSS </a:t>
            </a:r>
            <a:r>
              <a:rPr lang="nb-NO" sz="2500" dirty="0" err="1"/>
              <a:t>assessment</a:t>
            </a:r>
            <a:r>
              <a:rPr lang="nb-NO" sz="2500" dirty="0"/>
              <a:t> </a:t>
            </a:r>
            <a:r>
              <a:rPr lang="nb-NO" sz="2500" dirty="0" err="1"/>
              <a:t>they</a:t>
            </a:r>
            <a:r>
              <a:rPr lang="nb-NO" sz="2500" dirty="0"/>
              <a:t> have </a:t>
            </a:r>
            <a:r>
              <a:rPr lang="nb-NO" sz="2500" dirty="0" err="1"/>
              <a:t>taught</a:t>
            </a:r>
            <a:r>
              <a:rPr lang="nb-NO" sz="2500" dirty="0"/>
              <a:t>.</a:t>
            </a:r>
          </a:p>
          <a:p>
            <a:pPr defTabSz="954816">
              <a:defRPr/>
            </a:pPr>
            <a:r>
              <a:rPr lang="nb-NO" sz="2500" dirty="0" err="1"/>
              <a:t>Despite</a:t>
            </a:r>
            <a:r>
              <a:rPr lang="nb-NO" sz="2500" dirty="0"/>
              <a:t> </a:t>
            </a:r>
            <a:r>
              <a:rPr lang="nb-NO" sz="2500" dirty="0" err="1"/>
              <a:t>that</a:t>
            </a:r>
            <a:r>
              <a:rPr lang="nb-NO" sz="2500" dirty="0"/>
              <a:t> </a:t>
            </a:r>
            <a:r>
              <a:rPr lang="nb-NO" sz="2500" dirty="0" err="1"/>
              <a:t>the</a:t>
            </a:r>
            <a:r>
              <a:rPr lang="nb-NO" sz="2500" dirty="0"/>
              <a:t> </a:t>
            </a:r>
            <a:r>
              <a:rPr lang="nb-NO" sz="2500" dirty="0" err="1"/>
              <a:t>assessment</a:t>
            </a:r>
            <a:r>
              <a:rPr lang="nb-NO" sz="2500" dirty="0"/>
              <a:t> is not </a:t>
            </a:r>
            <a:r>
              <a:rPr lang="nb-NO" sz="2500" dirty="0" err="1"/>
              <a:t>constructed</a:t>
            </a:r>
            <a:r>
              <a:rPr lang="nb-NO" sz="2500" dirty="0"/>
              <a:t> for </a:t>
            </a:r>
            <a:r>
              <a:rPr lang="nb-NO" sz="2500" dirty="0" err="1"/>
              <a:t>this</a:t>
            </a:r>
            <a:r>
              <a:rPr lang="nb-NO" sz="2500" dirty="0"/>
              <a:t> purpose, it is </a:t>
            </a:r>
            <a:r>
              <a:rPr lang="nb-NO" sz="2500" dirty="0" err="1"/>
              <a:t>worth</a:t>
            </a:r>
            <a:r>
              <a:rPr lang="nb-NO" sz="2500" dirty="0"/>
              <a:t> </a:t>
            </a:r>
            <a:r>
              <a:rPr lang="nb-NO" sz="2500" dirty="0" err="1"/>
              <a:t>exploring</a:t>
            </a:r>
            <a:r>
              <a:rPr lang="nb-NO" sz="2500" dirty="0"/>
              <a:t> </a:t>
            </a:r>
            <a:r>
              <a:rPr lang="nb-NO" sz="2500" dirty="0" err="1"/>
              <a:t>whether</a:t>
            </a:r>
            <a:r>
              <a:rPr lang="nb-NO" sz="2500" dirty="0"/>
              <a:t> it is </a:t>
            </a:r>
            <a:r>
              <a:rPr lang="nb-NO" sz="2500" dirty="0" err="1"/>
              <a:t>possible</a:t>
            </a:r>
            <a:r>
              <a:rPr lang="nb-NO" sz="2500" dirty="0"/>
              <a:t> to </a:t>
            </a:r>
            <a:r>
              <a:rPr lang="nb-NO" sz="2500" dirty="0" err="1"/>
              <a:t>produce</a:t>
            </a:r>
            <a:r>
              <a:rPr lang="nb-NO" sz="2500" dirty="0"/>
              <a:t> country </a:t>
            </a:r>
            <a:r>
              <a:rPr lang="nb-NO" sz="2500" dirty="0" err="1"/>
              <a:t>profiles</a:t>
            </a:r>
            <a:r>
              <a:rPr lang="nb-NO" sz="2500" dirty="0"/>
              <a:t> </a:t>
            </a:r>
            <a:r>
              <a:rPr lang="nb-NO" sz="2500" dirty="0" err="1"/>
              <a:t>that</a:t>
            </a:r>
            <a:r>
              <a:rPr lang="nb-NO" sz="2500" dirty="0"/>
              <a:t> </a:t>
            </a:r>
            <a:r>
              <a:rPr lang="nb-NO" sz="2500" dirty="0" err="1"/>
              <a:t>are</a:t>
            </a:r>
            <a:r>
              <a:rPr lang="nb-NO" sz="2500" dirty="0"/>
              <a:t> a bit more fine-</a:t>
            </a:r>
            <a:r>
              <a:rPr lang="nb-NO" sz="2500" dirty="0" err="1"/>
              <a:t>grained</a:t>
            </a:r>
            <a:r>
              <a:rPr lang="nb-NO" sz="2500" dirty="0"/>
              <a:t> </a:t>
            </a:r>
            <a:r>
              <a:rPr lang="nb-NO" sz="2500" dirty="0" err="1"/>
              <a:t>than</a:t>
            </a:r>
            <a:r>
              <a:rPr lang="nb-NO" sz="2500" dirty="0"/>
              <a:t> </a:t>
            </a:r>
            <a:r>
              <a:rPr lang="nb-NO" sz="2500" dirty="0" err="1"/>
              <a:t>the</a:t>
            </a:r>
            <a:r>
              <a:rPr lang="nb-NO" sz="2500" dirty="0"/>
              <a:t> standard country rankings as </a:t>
            </a:r>
            <a:r>
              <a:rPr lang="nb-NO" sz="2500" dirty="0" err="1"/>
              <a:t>seen</a:t>
            </a:r>
            <a:r>
              <a:rPr lang="nb-NO" sz="2500" dirty="0"/>
              <a:t> in </a:t>
            </a:r>
            <a:r>
              <a:rPr lang="nb-NO" sz="2500" dirty="0" err="1"/>
              <a:t>the</a:t>
            </a:r>
            <a:r>
              <a:rPr lang="nb-NO" sz="2500" dirty="0"/>
              <a:t> </a:t>
            </a:r>
            <a:r>
              <a:rPr lang="nb-NO" sz="2500" dirty="0" err="1"/>
              <a:t>international</a:t>
            </a:r>
            <a:r>
              <a:rPr lang="nb-NO" sz="2500" dirty="0"/>
              <a:t> reports.</a:t>
            </a:r>
          </a:p>
          <a:p>
            <a:pPr defTabSz="954816">
              <a:defRPr/>
            </a:pPr>
            <a:endParaRPr lang="nb-NO" sz="2500" dirty="0"/>
          </a:p>
          <a:p>
            <a:pPr defTabSz="954816">
              <a:defRPr/>
            </a:pPr>
            <a:r>
              <a:rPr lang="nb-NO" sz="2500" dirty="0"/>
              <a:t>By </a:t>
            </a:r>
            <a:r>
              <a:rPr lang="nb-NO" sz="2500" dirty="0" err="1"/>
              <a:t>the</a:t>
            </a:r>
            <a:r>
              <a:rPr lang="nb-NO" sz="2500" dirty="0"/>
              <a:t> </a:t>
            </a:r>
            <a:r>
              <a:rPr lang="nb-NO" sz="2500" dirty="0" err="1"/>
              <a:t>way</a:t>
            </a:r>
            <a:r>
              <a:rPr lang="nb-NO" sz="2500" dirty="0"/>
              <a:t>, </a:t>
            </a:r>
            <a:r>
              <a:rPr lang="nb-NO" sz="2500" dirty="0" err="1"/>
              <a:t>everything</a:t>
            </a:r>
            <a:r>
              <a:rPr lang="nb-NO" sz="2500" dirty="0"/>
              <a:t> I present </a:t>
            </a:r>
            <a:r>
              <a:rPr lang="nb-NO" sz="2500" dirty="0" err="1"/>
              <a:t>regarding</a:t>
            </a:r>
            <a:r>
              <a:rPr lang="nb-NO" sz="2500" dirty="0"/>
              <a:t> </a:t>
            </a:r>
            <a:r>
              <a:rPr lang="nb-NO" sz="2500" dirty="0" err="1"/>
              <a:t>the</a:t>
            </a:r>
            <a:r>
              <a:rPr lang="nb-NO" sz="2500" dirty="0"/>
              <a:t> science test </a:t>
            </a:r>
            <a:r>
              <a:rPr lang="nb-NO" sz="2500" dirty="0" err="1"/>
              <a:t>will</a:t>
            </a:r>
            <a:r>
              <a:rPr lang="nb-NO" sz="2500" dirty="0"/>
              <a:t> be </a:t>
            </a:r>
            <a:r>
              <a:rPr lang="nb-NO" sz="2500" dirty="0" err="1"/>
              <a:t>applicable</a:t>
            </a:r>
            <a:r>
              <a:rPr lang="nb-NO" sz="2500" dirty="0"/>
              <a:t> for mathematics as </a:t>
            </a:r>
            <a:r>
              <a:rPr lang="nb-NO" sz="2500" dirty="0" err="1"/>
              <a:t>well</a:t>
            </a:r>
            <a:r>
              <a:rPr lang="nb-NO" sz="2500" dirty="0"/>
              <a:t>.</a:t>
            </a:r>
          </a:p>
        </p:txBody>
      </p:sp>
      <p:sp>
        <p:nvSpPr>
          <p:cNvPr id="4" name="Slide Number Placeholder 3"/>
          <p:cNvSpPr>
            <a:spLocks noGrp="1"/>
          </p:cNvSpPr>
          <p:nvPr>
            <p:ph type="sldNum" sz="quarter" idx="5"/>
          </p:nvPr>
        </p:nvSpPr>
        <p:spPr/>
        <p:txBody>
          <a:bodyPr/>
          <a:lstStyle/>
          <a:p>
            <a:fld id="{577B8063-8AD3-476A-A723-7B30DE04EA42}" type="slidenum">
              <a:rPr lang="nb-NO" smtClean="0"/>
              <a:t>2</a:t>
            </a:fld>
            <a:endParaRPr lang="nb-NO"/>
          </a:p>
        </p:txBody>
      </p:sp>
    </p:spTree>
    <p:extLst>
      <p:ext uri="{BB962C8B-B14F-4D97-AF65-F5344CB8AC3E}">
        <p14:creationId xmlns:p14="http://schemas.microsoft.com/office/powerpoint/2010/main" val="286153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500" dirty="0"/>
              <a:t>A second issue that motivated this research project is the realization that TIMSS asks: </a:t>
            </a:r>
          </a:p>
          <a:p>
            <a:pPr lvl="1"/>
            <a:r>
              <a:rPr lang="en-US" sz="2500" dirty="0"/>
              <a:t>What has a student learned in </a:t>
            </a:r>
            <a:r>
              <a:rPr lang="en-US" sz="2500" b="1" dirty="0"/>
              <a:t>school</a:t>
            </a:r>
            <a:r>
              <a:rPr lang="en-US" sz="2500" dirty="0"/>
              <a:t> math and science by grade 4, 8 or 12?</a:t>
            </a:r>
          </a:p>
          <a:p>
            <a:pPr lvl="1"/>
            <a:r>
              <a:rPr lang="en-GB" sz="2500" dirty="0"/>
              <a:t>Hence, we can classify TIMSS as a curriculum-oriented assessment. You might wonder, what would the alternative be? Well, an assessment that is literacy-oriented or something more similar to a general ability test would likely measure a trait that is purely influenced by the child’s intelligence or upbringing alone. </a:t>
            </a:r>
          </a:p>
          <a:p>
            <a:endParaRPr lang="en-GB" sz="2500" dirty="0"/>
          </a:p>
          <a:p>
            <a:r>
              <a:rPr lang="en-GB" sz="2500" dirty="0"/>
              <a:t>If TIMSS is to be of maximum use to a country’s educators, </a:t>
            </a:r>
            <a:r>
              <a:rPr lang="en-GB" sz="2500" b="1" dirty="0"/>
              <a:t>TIMSS</a:t>
            </a:r>
            <a:r>
              <a:rPr lang="en-GB" sz="2500" dirty="0"/>
              <a:t> should be </a:t>
            </a:r>
            <a:r>
              <a:rPr lang="en-GB" sz="2500" b="1" dirty="0"/>
              <a:t>linked</a:t>
            </a:r>
            <a:r>
              <a:rPr lang="en-GB" sz="2500" dirty="0"/>
              <a:t> to the </a:t>
            </a:r>
            <a:r>
              <a:rPr lang="en-GB" sz="2500" b="1" dirty="0"/>
              <a:t>curriculum</a:t>
            </a:r>
            <a:r>
              <a:rPr lang="en-GB" sz="2500" dirty="0"/>
              <a:t> being analysed.</a:t>
            </a:r>
          </a:p>
          <a:p>
            <a:r>
              <a:rPr lang="en-US" sz="2500" dirty="0"/>
              <a:t>If TIMSS detects instruction in a participating country, educational processes and inputs can be evaluated with the TIMSS achievement data.</a:t>
            </a:r>
            <a:endParaRPr lang="nb-NO" sz="2500" dirty="0"/>
          </a:p>
          <a:p>
            <a:pPr lvl="1"/>
            <a:endParaRPr lang="en-GB" sz="2500" dirty="0"/>
          </a:p>
          <a:p>
            <a:r>
              <a:rPr lang="en-GB" sz="2500" dirty="0"/>
              <a:t>However, it is insufficient to accept such an </a:t>
            </a:r>
            <a:r>
              <a:rPr lang="en-GB" sz="2500" b="1" dirty="0"/>
              <a:t>assumption</a:t>
            </a:r>
            <a:r>
              <a:rPr lang="en-GB" sz="2500" dirty="0"/>
              <a:t>; should be </a:t>
            </a:r>
            <a:r>
              <a:rPr lang="en-GB" sz="2500" b="1" dirty="0"/>
              <a:t>verified</a:t>
            </a:r>
            <a:r>
              <a:rPr lang="en-GB" sz="2500" dirty="0"/>
              <a:t>.</a:t>
            </a:r>
          </a:p>
          <a:p>
            <a:pPr lvl="1"/>
            <a:r>
              <a:rPr lang="nb-NO" sz="2500" b="1" dirty="0"/>
              <a:t>Curriculum-</a:t>
            </a:r>
            <a:r>
              <a:rPr lang="nb-NO" sz="2500" b="1" dirty="0" err="1"/>
              <a:t>sensitivity</a:t>
            </a:r>
            <a:r>
              <a:rPr lang="nb-NO" sz="2500" dirty="0"/>
              <a:t> is </a:t>
            </a:r>
            <a:r>
              <a:rPr lang="nb-NO" sz="2500" dirty="0" err="1"/>
              <a:t>one</a:t>
            </a:r>
            <a:r>
              <a:rPr lang="nb-NO" sz="2500" dirty="0"/>
              <a:t> </a:t>
            </a:r>
            <a:r>
              <a:rPr lang="nb-NO" sz="2500" dirty="0" err="1"/>
              <a:t>such</a:t>
            </a:r>
            <a:r>
              <a:rPr lang="nb-NO" sz="2500" dirty="0"/>
              <a:t> </a:t>
            </a:r>
            <a:r>
              <a:rPr lang="nb-NO" sz="2500" dirty="0" err="1"/>
              <a:t>approach</a:t>
            </a:r>
            <a:r>
              <a:rPr lang="nb-NO" sz="2500" dirty="0"/>
              <a:t>, </a:t>
            </a:r>
            <a:r>
              <a:rPr lang="nb-NO" sz="2500" dirty="0" err="1"/>
              <a:t>meaning</a:t>
            </a:r>
            <a:r>
              <a:rPr lang="nb-NO" sz="2500" dirty="0"/>
              <a:t> </a:t>
            </a:r>
            <a:r>
              <a:rPr lang="nb-NO" sz="2500" dirty="0" err="1"/>
              <a:t>that</a:t>
            </a:r>
            <a:r>
              <a:rPr lang="nb-NO" sz="2500" dirty="0"/>
              <a:t> </a:t>
            </a:r>
            <a:r>
              <a:rPr lang="nb-NO" sz="2500" dirty="0" err="1"/>
              <a:t>we</a:t>
            </a:r>
            <a:r>
              <a:rPr lang="nb-NO" sz="2500" dirty="0"/>
              <a:t> </a:t>
            </a:r>
            <a:r>
              <a:rPr lang="nb-NO" sz="2500" dirty="0" err="1"/>
              <a:t>check</a:t>
            </a:r>
            <a:r>
              <a:rPr lang="nb-NO" sz="2500" dirty="0"/>
              <a:t> </a:t>
            </a:r>
            <a:r>
              <a:rPr lang="nb-NO" sz="2500" dirty="0" err="1"/>
              <a:t>whether</a:t>
            </a:r>
            <a:r>
              <a:rPr lang="nb-NO" sz="2500" dirty="0"/>
              <a:t> students </a:t>
            </a:r>
            <a:r>
              <a:rPr lang="nb-NO" sz="2500" dirty="0" err="1"/>
              <a:t>who</a:t>
            </a:r>
            <a:r>
              <a:rPr lang="nb-NO" sz="2500" dirty="0"/>
              <a:t> </a:t>
            </a:r>
            <a:r>
              <a:rPr lang="nb-NO" sz="2500" dirty="0" err="1"/>
              <a:t>were</a:t>
            </a:r>
            <a:r>
              <a:rPr lang="nb-NO" sz="2500" dirty="0"/>
              <a:t> </a:t>
            </a:r>
            <a:r>
              <a:rPr lang="nb-NO" sz="2500" dirty="0" err="1"/>
              <a:t>taught</a:t>
            </a:r>
            <a:r>
              <a:rPr lang="nb-NO" sz="2500" dirty="0"/>
              <a:t> </a:t>
            </a:r>
            <a:r>
              <a:rPr lang="nb-NO" sz="2500" dirty="0" err="1"/>
              <a:t>the</a:t>
            </a:r>
            <a:r>
              <a:rPr lang="nb-NO" sz="2500" dirty="0"/>
              <a:t> test-</a:t>
            </a:r>
            <a:r>
              <a:rPr lang="nb-NO" sz="2500" dirty="0" err="1"/>
              <a:t>contents</a:t>
            </a:r>
            <a:r>
              <a:rPr lang="nb-NO" sz="2500" dirty="0"/>
              <a:t> score </a:t>
            </a:r>
            <a:r>
              <a:rPr lang="nb-NO" sz="2500" dirty="0" err="1"/>
              <a:t>better</a:t>
            </a:r>
            <a:r>
              <a:rPr lang="nb-NO" sz="2500" dirty="0"/>
              <a:t> </a:t>
            </a:r>
            <a:r>
              <a:rPr lang="nb-NO" sz="2500" dirty="0" err="1"/>
              <a:t>than</a:t>
            </a:r>
            <a:r>
              <a:rPr lang="nb-NO" sz="2500" dirty="0"/>
              <a:t> </a:t>
            </a:r>
            <a:r>
              <a:rPr lang="nb-NO" sz="2500" dirty="0" err="1"/>
              <a:t>those</a:t>
            </a:r>
            <a:r>
              <a:rPr lang="nb-NO" sz="2500" dirty="0"/>
              <a:t> </a:t>
            </a:r>
            <a:r>
              <a:rPr lang="nb-NO" sz="2500" dirty="0" err="1"/>
              <a:t>who</a:t>
            </a:r>
            <a:r>
              <a:rPr lang="nb-NO" sz="2500" dirty="0"/>
              <a:t> </a:t>
            </a:r>
            <a:r>
              <a:rPr lang="nb-NO" sz="2500" dirty="0" err="1"/>
              <a:t>were</a:t>
            </a:r>
            <a:r>
              <a:rPr lang="nb-NO" sz="2500" dirty="0"/>
              <a:t> not </a:t>
            </a:r>
            <a:r>
              <a:rPr lang="nb-NO" sz="2500" dirty="0" err="1"/>
              <a:t>taught</a:t>
            </a:r>
            <a:r>
              <a:rPr lang="nb-NO" sz="2500" dirty="0"/>
              <a:t> it.</a:t>
            </a:r>
          </a:p>
          <a:p>
            <a:pPr lvl="1"/>
            <a:r>
              <a:rPr lang="nb-NO" sz="2500" dirty="0" err="1"/>
              <a:t>Yet</a:t>
            </a:r>
            <a:r>
              <a:rPr lang="nb-NO" sz="2500" dirty="0"/>
              <a:t>, </a:t>
            </a:r>
            <a:r>
              <a:rPr lang="nb-NO" sz="2500" dirty="0" err="1"/>
              <a:t>this</a:t>
            </a:r>
            <a:r>
              <a:rPr lang="nb-NO" sz="2500" dirty="0"/>
              <a:t> has </a:t>
            </a:r>
            <a:r>
              <a:rPr lang="nb-NO" sz="2500" dirty="0" err="1"/>
              <a:t>rarely</a:t>
            </a:r>
            <a:r>
              <a:rPr lang="nb-NO" sz="2500" dirty="0"/>
              <a:t> </a:t>
            </a:r>
            <a:r>
              <a:rPr lang="nb-NO" sz="2500" dirty="0" err="1"/>
              <a:t>been</a:t>
            </a:r>
            <a:r>
              <a:rPr lang="nb-NO" sz="2500" dirty="0"/>
              <a:t> </a:t>
            </a:r>
            <a:r>
              <a:rPr lang="nb-NO" sz="2500" dirty="0" err="1"/>
              <a:t>investigated</a:t>
            </a:r>
            <a:r>
              <a:rPr lang="nb-NO" sz="2500" dirty="0"/>
              <a:t> (</a:t>
            </a:r>
            <a:r>
              <a:rPr lang="nb-NO" sz="2500" dirty="0" err="1"/>
              <a:t>but</a:t>
            </a:r>
            <a:r>
              <a:rPr lang="nb-NO" sz="2500" dirty="0"/>
              <a:t> </a:t>
            </a:r>
            <a:r>
              <a:rPr lang="nb-NO" sz="2500" dirty="0" err="1"/>
              <a:t>see</a:t>
            </a:r>
            <a:r>
              <a:rPr lang="nb-NO" sz="2500" dirty="0"/>
              <a:t>: </a:t>
            </a:r>
            <a:r>
              <a:rPr lang="nb-NO" sz="2500" dirty="0" err="1"/>
              <a:t>Luyten</a:t>
            </a:r>
            <a:r>
              <a:rPr lang="nb-NO" sz="2500" dirty="0"/>
              <a:t>, 2016; Schmidt et al., 2001)</a:t>
            </a:r>
          </a:p>
        </p:txBody>
      </p:sp>
      <p:sp>
        <p:nvSpPr>
          <p:cNvPr id="4" name="Slide Number Placeholder 3"/>
          <p:cNvSpPr>
            <a:spLocks noGrp="1"/>
          </p:cNvSpPr>
          <p:nvPr>
            <p:ph type="sldNum" sz="quarter" idx="5"/>
          </p:nvPr>
        </p:nvSpPr>
        <p:spPr/>
        <p:txBody>
          <a:bodyPr/>
          <a:lstStyle/>
          <a:p>
            <a:fld id="{577B8063-8AD3-476A-A723-7B30DE04EA42}" type="slidenum">
              <a:rPr lang="nb-NO" smtClean="0"/>
              <a:t>3</a:t>
            </a:fld>
            <a:endParaRPr lang="nb-NO"/>
          </a:p>
        </p:txBody>
      </p:sp>
    </p:spTree>
    <p:extLst>
      <p:ext uri="{BB962C8B-B14F-4D97-AF65-F5344CB8AC3E}">
        <p14:creationId xmlns:p14="http://schemas.microsoft.com/office/powerpoint/2010/main" val="3955989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2500" dirty="0"/>
              <a:t>So we developed a research agenda that primarily focuses on the content side of the science assessment framework in TIMSS, </a:t>
            </a:r>
          </a:p>
          <a:p>
            <a:pPr rtl="0" eaLnBrk="1" fontAlgn="t" latinLnBrk="0" hangingPunct="1"/>
            <a:r>
              <a:rPr lang="en-GB" sz="2500" dirty="0"/>
              <a:t>which we can place in this matrix. Whereas most research has attended to aggregated analyses, we aimed for more fine-grained analyses.</a:t>
            </a:r>
          </a:p>
          <a:p>
            <a:pPr rtl="0" eaLnBrk="1" fontAlgn="t" latinLnBrk="0" hangingPunct="1"/>
            <a:endParaRPr lang="en-GB" sz="2500" dirty="0"/>
          </a:p>
          <a:p>
            <a:pPr rtl="0" eaLnBrk="1" fontAlgn="t" latinLnBrk="0" hangingPunct="1"/>
            <a:r>
              <a:rPr lang="en-GB" sz="2500" dirty="0"/>
              <a:t>In the first phase we tried to create country profiles, exemplified with Norwegian eighth graders. We wanted to see whether Norwegian pupils are stronger or weaker on some topics compared with other topics and compared with that of the international country average.</a:t>
            </a:r>
          </a:p>
          <a:p>
            <a:pPr rtl="0" eaLnBrk="1" fontAlgn="t" latinLnBrk="0" hangingPunct="1"/>
            <a:r>
              <a:rPr lang="en-GB" sz="2500" dirty="0"/>
              <a:t>Next we aimed to create a similar country profile for what teachers cover in the classroom. In Norway, like in many countries, the national curriculum is not specified for each grade but rather for grade ranges. </a:t>
            </a:r>
          </a:p>
          <a:p>
            <a:pPr rtl="0" eaLnBrk="1" fontAlgn="t" latinLnBrk="0" hangingPunct="1"/>
            <a:endParaRPr lang="en-GB" sz="2500" dirty="0"/>
          </a:p>
          <a:p>
            <a:pPr rtl="0" eaLnBrk="1" fontAlgn="t" latinLnBrk="0" hangingPunct="1"/>
            <a:r>
              <a:rPr lang="en-GB" sz="2500" dirty="0"/>
              <a:t>We seized the opportunity of TIMSS 2015 when Norway participated with both 8</a:t>
            </a:r>
            <a:r>
              <a:rPr lang="en-GB" sz="2500" baseline="30000" dirty="0"/>
              <a:t>th</a:t>
            </a:r>
            <a:r>
              <a:rPr lang="en-GB" sz="2500" dirty="0"/>
              <a:t> and 9</a:t>
            </a:r>
            <a:r>
              <a:rPr lang="en-GB" sz="2500" baseline="30000" dirty="0"/>
              <a:t>th</a:t>
            </a:r>
            <a:r>
              <a:rPr lang="en-GB" sz="2500" dirty="0"/>
              <a:t> graders in the same schools to see what teachers taught in each grade in lower-secondary. And also why they decide to cover a topic or not.</a:t>
            </a:r>
          </a:p>
        </p:txBody>
      </p:sp>
      <p:sp>
        <p:nvSpPr>
          <p:cNvPr id="4" name="Slide Number Placeholder 3"/>
          <p:cNvSpPr>
            <a:spLocks noGrp="1"/>
          </p:cNvSpPr>
          <p:nvPr>
            <p:ph type="sldNum" sz="quarter" idx="10"/>
          </p:nvPr>
        </p:nvSpPr>
        <p:spPr/>
        <p:txBody>
          <a:bodyPr/>
          <a:lstStyle/>
          <a:p>
            <a:fld id="{CBD6796F-BBB2-4E90-8F45-E27DD3C642EC}" type="slidenum">
              <a:rPr lang="en-GB" smtClean="0"/>
              <a:t>4</a:t>
            </a:fld>
            <a:endParaRPr lang="en-GB"/>
          </a:p>
        </p:txBody>
      </p:sp>
    </p:spTree>
    <p:extLst>
      <p:ext uri="{BB962C8B-B14F-4D97-AF65-F5344CB8AC3E}">
        <p14:creationId xmlns:p14="http://schemas.microsoft.com/office/powerpoint/2010/main" val="2157358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500" dirty="0"/>
              <a:t>So </a:t>
            </a:r>
            <a:r>
              <a:rPr lang="nb-NO" sz="2500" dirty="0" err="1"/>
              <a:t>how</a:t>
            </a:r>
            <a:r>
              <a:rPr lang="nb-NO" sz="2500" dirty="0"/>
              <a:t> do </a:t>
            </a:r>
            <a:r>
              <a:rPr lang="nb-NO" sz="2500" dirty="0" err="1"/>
              <a:t>we</a:t>
            </a:r>
            <a:r>
              <a:rPr lang="nb-NO" sz="2500" dirty="0"/>
              <a:t> do </a:t>
            </a:r>
            <a:r>
              <a:rPr lang="nb-NO" sz="2500" dirty="0" err="1"/>
              <a:t>these</a:t>
            </a:r>
            <a:r>
              <a:rPr lang="nb-NO" sz="2500" dirty="0"/>
              <a:t> «fine-</a:t>
            </a:r>
            <a:r>
              <a:rPr lang="nb-NO" sz="2500" dirty="0" err="1"/>
              <a:t>grained</a:t>
            </a:r>
            <a:r>
              <a:rPr lang="nb-NO" sz="2500" dirty="0"/>
              <a:t>» analyses? </a:t>
            </a:r>
          </a:p>
          <a:p>
            <a:r>
              <a:rPr lang="nb-NO" sz="2500" dirty="0" err="1"/>
              <a:t>Rather</a:t>
            </a:r>
            <a:r>
              <a:rPr lang="nb-NO" sz="2500" dirty="0"/>
              <a:t> </a:t>
            </a:r>
            <a:r>
              <a:rPr lang="nb-NO" sz="2500" dirty="0" err="1"/>
              <a:t>than</a:t>
            </a:r>
            <a:r>
              <a:rPr lang="nb-NO" sz="2500" dirty="0"/>
              <a:t> </a:t>
            </a:r>
            <a:r>
              <a:rPr lang="nb-NO" sz="2500" dirty="0" err="1"/>
              <a:t>starting</a:t>
            </a:r>
            <a:r>
              <a:rPr lang="nb-NO" sz="2500" dirty="0"/>
              <a:t> </a:t>
            </a:r>
            <a:r>
              <a:rPr lang="nb-NO" sz="2500" dirty="0" err="1"/>
              <a:t>off</a:t>
            </a:r>
            <a:r>
              <a:rPr lang="nb-NO" sz="2500" dirty="0"/>
              <a:t> </a:t>
            </a:r>
            <a:r>
              <a:rPr lang="nb-NO" sz="2500" dirty="0" err="1"/>
              <a:t>with</a:t>
            </a:r>
            <a:r>
              <a:rPr lang="nb-NO" sz="2500" dirty="0"/>
              <a:t> </a:t>
            </a:r>
            <a:r>
              <a:rPr lang="nb-NO" sz="2500" dirty="0" err="1"/>
              <a:t>the</a:t>
            </a:r>
            <a:r>
              <a:rPr lang="nb-NO" sz="2500" dirty="0"/>
              <a:t> </a:t>
            </a:r>
            <a:r>
              <a:rPr lang="nb-NO" sz="2500" dirty="0" err="1"/>
              <a:t>estimated</a:t>
            </a:r>
            <a:r>
              <a:rPr lang="nb-NO" sz="2500" dirty="0"/>
              <a:t> student </a:t>
            </a:r>
            <a:r>
              <a:rPr lang="nb-NO" sz="2500" dirty="0" err="1"/>
              <a:t>achievement</a:t>
            </a:r>
            <a:r>
              <a:rPr lang="nb-NO" sz="2500" dirty="0"/>
              <a:t> scores, </a:t>
            </a:r>
            <a:r>
              <a:rPr lang="nb-NO" sz="2500" dirty="0" err="1"/>
              <a:t>we</a:t>
            </a:r>
            <a:r>
              <a:rPr lang="nb-NO" sz="2500" dirty="0"/>
              <a:t> </a:t>
            </a:r>
            <a:r>
              <a:rPr lang="nb-NO" sz="2500" dirty="0" err="1"/>
              <a:t>look</a:t>
            </a:r>
            <a:r>
              <a:rPr lang="nb-NO" sz="2500" dirty="0"/>
              <a:t> at </a:t>
            </a:r>
            <a:r>
              <a:rPr lang="nb-NO" sz="2500" dirty="0" err="1"/>
              <a:t>the</a:t>
            </a:r>
            <a:r>
              <a:rPr lang="nb-NO" sz="2500" dirty="0"/>
              <a:t> original test </a:t>
            </a:r>
            <a:r>
              <a:rPr lang="nb-NO" sz="2500" dirty="0" err="1"/>
              <a:t>responses</a:t>
            </a:r>
            <a:r>
              <a:rPr lang="nb-NO" sz="2500" dirty="0"/>
              <a:t>. A </a:t>
            </a:r>
            <a:r>
              <a:rPr lang="nb-NO" sz="2500" dirty="0" err="1"/>
              <a:t>correct</a:t>
            </a:r>
            <a:r>
              <a:rPr lang="nb-NO" sz="2500" dirty="0"/>
              <a:t> </a:t>
            </a:r>
            <a:r>
              <a:rPr lang="nb-NO" sz="2500" dirty="0" err="1"/>
              <a:t>response</a:t>
            </a:r>
            <a:r>
              <a:rPr lang="nb-NO" sz="2500" dirty="0"/>
              <a:t> to an item is a «</a:t>
            </a:r>
            <a:r>
              <a:rPr lang="nb-NO" sz="2500" dirty="0" err="1"/>
              <a:t>product</a:t>
            </a:r>
            <a:r>
              <a:rPr lang="nb-NO" sz="2500" dirty="0"/>
              <a:t>» </a:t>
            </a:r>
            <a:r>
              <a:rPr lang="nb-NO" sz="2500" dirty="0" err="1"/>
              <a:t>of</a:t>
            </a:r>
            <a:r>
              <a:rPr lang="nb-NO" sz="2500" dirty="0"/>
              <a:t> </a:t>
            </a:r>
            <a:r>
              <a:rPr lang="nb-NO" sz="2500" dirty="0" err="1"/>
              <a:t>the</a:t>
            </a:r>
            <a:r>
              <a:rPr lang="nb-NO" sz="2500" dirty="0"/>
              <a:t> </a:t>
            </a:r>
            <a:r>
              <a:rPr lang="nb-NO" sz="2500" dirty="0" err="1"/>
              <a:t>student’s</a:t>
            </a:r>
            <a:r>
              <a:rPr lang="nb-NO" sz="2500" dirty="0"/>
              <a:t> </a:t>
            </a:r>
            <a:r>
              <a:rPr lang="nb-NO" sz="2500" dirty="0" err="1"/>
              <a:t>ability</a:t>
            </a:r>
            <a:r>
              <a:rPr lang="nb-NO" sz="2500" dirty="0"/>
              <a:t>, </a:t>
            </a:r>
            <a:r>
              <a:rPr lang="nb-NO" sz="2500" dirty="0" err="1"/>
              <a:t>but</a:t>
            </a:r>
            <a:r>
              <a:rPr lang="nb-NO" sz="2500" dirty="0"/>
              <a:t> </a:t>
            </a:r>
            <a:r>
              <a:rPr lang="nb-NO" sz="2500" dirty="0" err="1"/>
              <a:t>also</a:t>
            </a:r>
            <a:r>
              <a:rPr lang="nb-NO" sz="2500" dirty="0"/>
              <a:t> </a:t>
            </a:r>
            <a:r>
              <a:rPr lang="nb-NO" sz="2500" dirty="0" err="1"/>
              <a:t>the</a:t>
            </a:r>
            <a:r>
              <a:rPr lang="nb-NO" sz="2500" dirty="0"/>
              <a:t> </a:t>
            </a:r>
            <a:r>
              <a:rPr lang="nb-NO" sz="2500" dirty="0" err="1"/>
              <a:t>difficulty</a:t>
            </a:r>
            <a:r>
              <a:rPr lang="nb-NO" sz="2500" dirty="0"/>
              <a:t> </a:t>
            </a:r>
            <a:r>
              <a:rPr lang="nb-NO" sz="2500" dirty="0" err="1"/>
              <a:t>of</a:t>
            </a:r>
            <a:r>
              <a:rPr lang="nb-NO" sz="2500" dirty="0"/>
              <a:t> </a:t>
            </a:r>
            <a:r>
              <a:rPr lang="nb-NO" sz="2500" dirty="0" err="1"/>
              <a:t>the</a:t>
            </a:r>
            <a:r>
              <a:rPr lang="nb-NO" sz="2500" dirty="0"/>
              <a:t> item.  </a:t>
            </a:r>
          </a:p>
          <a:p>
            <a:r>
              <a:rPr lang="nb-NO" sz="2500" dirty="0"/>
              <a:t>At times it </a:t>
            </a:r>
            <a:r>
              <a:rPr lang="nb-NO" sz="2500" dirty="0" err="1"/>
              <a:t>might</a:t>
            </a:r>
            <a:r>
              <a:rPr lang="nb-NO" sz="2500" dirty="0"/>
              <a:t> </a:t>
            </a:r>
            <a:r>
              <a:rPr lang="nb-NO" sz="2500" dirty="0" err="1"/>
              <a:t>also</a:t>
            </a:r>
            <a:r>
              <a:rPr lang="nb-NO" sz="2500" dirty="0"/>
              <a:t> be </a:t>
            </a:r>
            <a:r>
              <a:rPr lang="nb-NO" sz="2500" dirty="0" err="1"/>
              <a:t>necessary</a:t>
            </a:r>
            <a:r>
              <a:rPr lang="nb-NO" sz="2500" dirty="0"/>
              <a:t> and </a:t>
            </a:r>
            <a:r>
              <a:rPr lang="nb-NO" sz="2500" dirty="0" err="1"/>
              <a:t>useful</a:t>
            </a:r>
            <a:r>
              <a:rPr lang="nb-NO" sz="2500" dirty="0"/>
              <a:t> to </a:t>
            </a:r>
            <a:r>
              <a:rPr lang="nb-NO" sz="2500" dirty="0" err="1"/>
              <a:t>consider</a:t>
            </a:r>
            <a:r>
              <a:rPr lang="nb-NO" sz="2500" dirty="0"/>
              <a:t> </a:t>
            </a:r>
            <a:r>
              <a:rPr lang="nb-NO" sz="2500" dirty="0" err="1"/>
              <a:t>the</a:t>
            </a:r>
            <a:r>
              <a:rPr lang="nb-NO" sz="2500" dirty="0"/>
              <a:t> </a:t>
            </a:r>
            <a:r>
              <a:rPr lang="nb-NO" sz="2500" dirty="0" err="1"/>
              <a:t>fact</a:t>
            </a:r>
            <a:r>
              <a:rPr lang="nb-NO" sz="2500" dirty="0"/>
              <a:t> </a:t>
            </a:r>
            <a:r>
              <a:rPr lang="nb-NO" sz="2500" dirty="0" err="1"/>
              <a:t>that</a:t>
            </a:r>
            <a:r>
              <a:rPr lang="nb-NO" sz="2500" dirty="0"/>
              <a:t> students </a:t>
            </a:r>
            <a:r>
              <a:rPr lang="nb-NO" sz="2500" dirty="0" err="1"/>
              <a:t>belong</a:t>
            </a:r>
            <a:r>
              <a:rPr lang="nb-NO" sz="2500" dirty="0"/>
              <a:t> to a </a:t>
            </a:r>
            <a:r>
              <a:rPr lang="nb-NO" sz="2500" dirty="0" err="1"/>
              <a:t>school</a:t>
            </a:r>
            <a:r>
              <a:rPr lang="nb-NO" sz="2500" dirty="0"/>
              <a:t> and </a:t>
            </a:r>
            <a:r>
              <a:rPr lang="nb-NO" sz="2500" dirty="0" err="1"/>
              <a:t>we</a:t>
            </a:r>
            <a:r>
              <a:rPr lang="nb-NO" sz="2500" dirty="0"/>
              <a:t> </a:t>
            </a:r>
            <a:r>
              <a:rPr lang="nb-NO" sz="2500" dirty="0" err="1"/>
              <a:t>can</a:t>
            </a:r>
            <a:r>
              <a:rPr lang="nb-NO" sz="2500" dirty="0"/>
              <a:t> </a:t>
            </a:r>
            <a:r>
              <a:rPr lang="nb-NO" sz="2500" dirty="0" err="1"/>
              <a:t>thus</a:t>
            </a:r>
            <a:r>
              <a:rPr lang="nb-NO" sz="2500" dirty="0"/>
              <a:t> </a:t>
            </a:r>
            <a:r>
              <a:rPr lang="nb-NO" sz="2500" dirty="0" err="1"/>
              <a:t>estimate</a:t>
            </a:r>
            <a:r>
              <a:rPr lang="nb-NO" sz="2500" dirty="0"/>
              <a:t> </a:t>
            </a:r>
            <a:r>
              <a:rPr lang="nb-NO" sz="2500" dirty="0" err="1"/>
              <a:t>some</a:t>
            </a:r>
            <a:r>
              <a:rPr lang="nb-NO" sz="2500" dirty="0"/>
              <a:t> </a:t>
            </a:r>
            <a:r>
              <a:rPr lang="nb-NO" sz="2500" dirty="0" err="1"/>
              <a:t>average</a:t>
            </a:r>
            <a:r>
              <a:rPr lang="nb-NO" sz="2500" dirty="0"/>
              <a:t> </a:t>
            </a:r>
            <a:r>
              <a:rPr lang="nb-NO" sz="2500" dirty="0" err="1"/>
              <a:t>school</a:t>
            </a:r>
            <a:r>
              <a:rPr lang="nb-NO" sz="2500" dirty="0"/>
              <a:t> </a:t>
            </a:r>
            <a:r>
              <a:rPr lang="nb-NO" sz="2500" dirty="0" err="1"/>
              <a:t>ability</a:t>
            </a:r>
            <a:r>
              <a:rPr lang="nb-NO" sz="2500" dirty="0"/>
              <a:t>.</a:t>
            </a:r>
          </a:p>
          <a:p>
            <a:endParaRPr lang="nb-NO" sz="2500" dirty="0"/>
          </a:p>
          <a:p>
            <a:r>
              <a:rPr lang="nb-NO" sz="2500" dirty="0" err="1"/>
              <a:t>We</a:t>
            </a:r>
            <a:r>
              <a:rPr lang="nb-NO" sz="2500" dirty="0"/>
              <a:t> have </a:t>
            </a:r>
            <a:r>
              <a:rPr lang="nb-NO" sz="2500" dirty="0" err="1"/>
              <a:t>basically</a:t>
            </a:r>
            <a:r>
              <a:rPr lang="nb-NO" sz="2500" dirty="0"/>
              <a:t> just </a:t>
            </a:r>
            <a:r>
              <a:rPr lang="nb-NO" sz="2500" dirty="0" err="1"/>
              <a:t>followed</a:t>
            </a:r>
            <a:r>
              <a:rPr lang="nb-NO" sz="2500" dirty="0"/>
              <a:t> </a:t>
            </a:r>
            <a:r>
              <a:rPr lang="nb-NO" sz="2500" dirty="0" err="1"/>
              <a:t>the</a:t>
            </a:r>
            <a:r>
              <a:rPr lang="nb-NO" sz="2500" dirty="0"/>
              <a:t> same </a:t>
            </a:r>
            <a:r>
              <a:rPr lang="nb-NO" sz="2500" dirty="0" err="1"/>
              <a:t>idea</a:t>
            </a:r>
            <a:r>
              <a:rPr lang="nb-NO" sz="2500" dirty="0"/>
              <a:t>, </a:t>
            </a:r>
            <a:r>
              <a:rPr lang="nb-NO" sz="2500" dirty="0" err="1"/>
              <a:t>but</a:t>
            </a:r>
            <a:r>
              <a:rPr lang="nb-NO" sz="2500" dirty="0"/>
              <a:t> for </a:t>
            </a:r>
            <a:r>
              <a:rPr lang="nb-NO" sz="2500" dirty="0" err="1"/>
              <a:t>the</a:t>
            </a:r>
            <a:r>
              <a:rPr lang="nb-NO" sz="2500" dirty="0"/>
              <a:t> </a:t>
            </a:r>
            <a:r>
              <a:rPr lang="nb-NO" sz="2500" dirty="0" err="1"/>
              <a:t>items</a:t>
            </a:r>
            <a:r>
              <a:rPr lang="nb-NO" sz="2500" dirty="0"/>
              <a:t>: </a:t>
            </a:r>
            <a:r>
              <a:rPr lang="nb-NO" sz="2500" dirty="0" err="1"/>
              <a:t>Items</a:t>
            </a:r>
            <a:r>
              <a:rPr lang="nb-NO" sz="2500" dirty="0"/>
              <a:t> </a:t>
            </a:r>
            <a:r>
              <a:rPr lang="nb-NO" sz="2500" dirty="0" err="1"/>
              <a:t>are</a:t>
            </a:r>
            <a:r>
              <a:rPr lang="nb-NO" sz="2500" dirty="0"/>
              <a:t> </a:t>
            </a:r>
            <a:r>
              <a:rPr lang="nb-NO" sz="2500" dirty="0" err="1"/>
              <a:t>grouped</a:t>
            </a:r>
            <a:r>
              <a:rPr lang="nb-NO" sz="2500" dirty="0"/>
              <a:t> in </a:t>
            </a:r>
            <a:r>
              <a:rPr lang="nb-NO" sz="2500" dirty="0" err="1"/>
              <a:t>topics</a:t>
            </a:r>
            <a:r>
              <a:rPr lang="nb-NO" sz="2500" dirty="0"/>
              <a:t> and </a:t>
            </a:r>
            <a:r>
              <a:rPr lang="nb-NO" sz="2500" dirty="0" err="1"/>
              <a:t>domains</a:t>
            </a:r>
            <a:r>
              <a:rPr lang="nb-NO" sz="2500" dirty="0"/>
              <a:t>, and </a:t>
            </a:r>
            <a:r>
              <a:rPr lang="nb-NO" sz="2500" dirty="0" err="1"/>
              <a:t>we</a:t>
            </a:r>
            <a:r>
              <a:rPr lang="nb-NO" sz="2500" dirty="0"/>
              <a:t> </a:t>
            </a:r>
            <a:r>
              <a:rPr lang="nb-NO" sz="2500" dirty="0" err="1"/>
              <a:t>can</a:t>
            </a:r>
            <a:r>
              <a:rPr lang="nb-NO" sz="2500" dirty="0"/>
              <a:t> </a:t>
            </a:r>
            <a:r>
              <a:rPr lang="nb-NO" sz="2500" dirty="0" err="1"/>
              <a:t>therefore</a:t>
            </a:r>
            <a:r>
              <a:rPr lang="nb-NO" sz="2500" dirty="0"/>
              <a:t> </a:t>
            </a:r>
            <a:r>
              <a:rPr lang="nb-NO" sz="2500" dirty="0" err="1"/>
              <a:t>estimate</a:t>
            </a:r>
            <a:r>
              <a:rPr lang="nb-NO" sz="2500" dirty="0"/>
              <a:t> </a:t>
            </a:r>
            <a:r>
              <a:rPr lang="nb-NO" sz="2500" dirty="0" err="1"/>
              <a:t>the</a:t>
            </a:r>
            <a:r>
              <a:rPr lang="nb-NO" sz="2500" dirty="0"/>
              <a:t> </a:t>
            </a:r>
            <a:r>
              <a:rPr lang="nb-NO" sz="2500" dirty="0" err="1"/>
              <a:t>average</a:t>
            </a:r>
            <a:r>
              <a:rPr lang="nb-NO" sz="2500" dirty="0"/>
              <a:t> </a:t>
            </a:r>
            <a:r>
              <a:rPr lang="nb-NO" sz="2500" dirty="0" err="1"/>
              <a:t>difficulty</a:t>
            </a:r>
            <a:r>
              <a:rPr lang="nb-NO" sz="2500" dirty="0"/>
              <a:t> </a:t>
            </a:r>
            <a:r>
              <a:rPr lang="nb-NO" sz="2500" dirty="0" err="1"/>
              <a:t>within</a:t>
            </a:r>
            <a:r>
              <a:rPr lang="nb-NO" sz="2500" dirty="0"/>
              <a:t> a </a:t>
            </a:r>
            <a:r>
              <a:rPr lang="nb-NO" sz="2500" dirty="0" err="1"/>
              <a:t>topic</a:t>
            </a:r>
            <a:r>
              <a:rPr lang="nb-NO" sz="2500" dirty="0"/>
              <a:t> as </a:t>
            </a:r>
            <a:r>
              <a:rPr lang="nb-NO" sz="2500" dirty="0" err="1"/>
              <a:t>well</a:t>
            </a:r>
            <a:r>
              <a:rPr lang="nb-NO" sz="2500" dirty="0"/>
              <a:t>.</a:t>
            </a:r>
          </a:p>
          <a:p>
            <a:endParaRPr lang="nb-NO" sz="2500" dirty="0"/>
          </a:p>
          <a:p>
            <a:r>
              <a:rPr lang="nb-NO" sz="2500" dirty="0" err="1"/>
              <a:t>Rather</a:t>
            </a:r>
            <a:r>
              <a:rPr lang="nb-NO" sz="2500" dirty="0"/>
              <a:t> </a:t>
            </a:r>
            <a:r>
              <a:rPr lang="nb-NO" sz="2500" dirty="0" err="1"/>
              <a:t>than</a:t>
            </a:r>
            <a:r>
              <a:rPr lang="nb-NO" sz="2500" dirty="0"/>
              <a:t> just taking a simple </a:t>
            </a:r>
            <a:r>
              <a:rPr lang="nb-NO" sz="2500" dirty="0" err="1"/>
              <a:t>mean</a:t>
            </a:r>
            <a:r>
              <a:rPr lang="nb-NO" sz="2500" dirty="0"/>
              <a:t> </a:t>
            </a:r>
            <a:r>
              <a:rPr lang="nb-NO" sz="2500" dirty="0" err="1"/>
              <a:t>of</a:t>
            </a:r>
            <a:r>
              <a:rPr lang="nb-NO" sz="2500" dirty="0"/>
              <a:t> </a:t>
            </a:r>
            <a:r>
              <a:rPr lang="nb-NO" sz="2500" dirty="0" err="1"/>
              <a:t>the</a:t>
            </a:r>
            <a:r>
              <a:rPr lang="nb-NO" sz="2500" dirty="0"/>
              <a:t> item </a:t>
            </a:r>
            <a:r>
              <a:rPr lang="nb-NO" sz="2500" dirty="0" err="1"/>
              <a:t>difficulties</a:t>
            </a:r>
            <a:r>
              <a:rPr lang="nb-NO" sz="2500" dirty="0"/>
              <a:t> </a:t>
            </a:r>
            <a:r>
              <a:rPr lang="nb-NO" sz="2500" dirty="0" err="1"/>
              <a:t>we</a:t>
            </a:r>
            <a:r>
              <a:rPr lang="nb-NO" sz="2500" dirty="0"/>
              <a:t> </a:t>
            </a:r>
            <a:r>
              <a:rPr lang="nb-NO" sz="2500" dirty="0" err="1"/>
              <a:t>apply</a:t>
            </a:r>
            <a:r>
              <a:rPr lang="nb-NO" sz="2500" dirty="0"/>
              <a:t> sound </a:t>
            </a:r>
            <a:r>
              <a:rPr lang="nb-NO" sz="2500" dirty="0" err="1"/>
              <a:t>statistical</a:t>
            </a:r>
            <a:r>
              <a:rPr lang="nb-NO" sz="2500" dirty="0"/>
              <a:t> </a:t>
            </a:r>
            <a:r>
              <a:rPr lang="nb-NO" sz="2500" dirty="0" err="1"/>
              <a:t>approaches</a:t>
            </a:r>
            <a:r>
              <a:rPr lang="nb-NO" sz="2500" dirty="0"/>
              <a:t> to </a:t>
            </a:r>
            <a:r>
              <a:rPr lang="nb-NO" sz="2500" dirty="0" err="1"/>
              <a:t>ensure</a:t>
            </a:r>
            <a:r>
              <a:rPr lang="nb-NO" sz="2500" dirty="0"/>
              <a:t> </a:t>
            </a:r>
            <a:r>
              <a:rPr lang="nb-NO" sz="2500" dirty="0" err="1"/>
              <a:t>that</a:t>
            </a:r>
            <a:r>
              <a:rPr lang="nb-NO" sz="2500" dirty="0"/>
              <a:t> </a:t>
            </a:r>
            <a:r>
              <a:rPr lang="nb-NO" sz="2500" dirty="0" err="1"/>
              <a:t>we</a:t>
            </a:r>
            <a:r>
              <a:rPr lang="nb-NO" sz="2500" dirty="0"/>
              <a:t> </a:t>
            </a:r>
            <a:r>
              <a:rPr lang="nb-NO" sz="2500" dirty="0" err="1"/>
              <a:t>get</a:t>
            </a:r>
            <a:r>
              <a:rPr lang="nb-NO" sz="2500" dirty="0"/>
              <a:t> </a:t>
            </a:r>
            <a:r>
              <a:rPr lang="nb-NO" sz="2500" dirty="0" err="1"/>
              <a:t>precise</a:t>
            </a:r>
            <a:r>
              <a:rPr lang="nb-NO" sz="2500" dirty="0"/>
              <a:t> and </a:t>
            </a:r>
            <a:r>
              <a:rPr lang="nb-NO" sz="2500" dirty="0" err="1"/>
              <a:t>accurate</a:t>
            </a:r>
            <a:r>
              <a:rPr lang="nb-NO" sz="2500" dirty="0"/>
              <a:t> </a:t>
            </a:r>
            <a:r>
              <a:rPr lang="nb-NO" sz="2500" dirty="0" err="1"/>
              <a:t>estimates</a:t>
            </a:r>
            <a:r>
              <a:rPr lang="nb-NO" sz="2500" dirty="0"/>
              <a:t>.</a:t>
            </a:r>
          </a:p>
          <a:p>
            <a:endParaRPr lang="nb-NO" sz="2500" dirty="0"/>
          </a:p>
          <a:p>
            <a:r>
              <a:rPr lang="nb-NO" sz="2500" dirty="0" err="1"/>
              <a:t>Please</a:t>
            </a:r>
            <a:r>
              <a:rPr lang="nb-NO" sz="2500" dirty="0"/>
              <a:t> ask </a:t>
            </a:r>
            <a:r>
              <a:rPr lang="nb-NO" sz="2500" dirty="0" err="1"/>
              <a:t>me</a:t>
            </a:r>
            <a:r>
              <a:rPr lang="nb-NO" sz="2500" dirty="0"/>
              <a:t> later </a:t>
            </a:r>
            <a:r>
              <a:rPr lang="nb-NO" sz="2500" dirty="0" err="1"/>
              <a:t>if</a:t>
            </a:r>
            <a:r>
              <a:rPr lang="nb-NO" sz="2500" dirty="0"/>
              <a:t> </a:t>
            </a:r>
            <a:r>
              <a:rPr lang="nb-NO" sz="2500" dirty="0" err="1"/>
              <a:t>you</a:t>
            </a:r>
            <a:r>
              <a:rPr lang="nb-NO" sz="2500" dirty="0"/>
              <a:t> </a:t>
            </a:r>
            <a:r>
              <a:rPr lang="nb-NO" sz="2500" dirty="0" err="1"/>
              <a:t>are</a:t>
            </a:r>
            <a:r>
              <a:rPr lang="nb-NO" sz="2500" dirty="0"/>
              <a:t> </a:t>
            </a:r>
            <a:r>
              <a:rPr lang="nb-NO" sz="2500" dirty="0" err="1"/>
              <a:t>interested</a:t>
            </a:r>
            <a:r>
              <a:rPr lang="nb-NO" sz="2500" dirty="0"/>
              <a:t> in </a:t>
            </a:r>
            <a:r>
              <a:rPr lang="nb-NO" sz="2500" dirty="0" err="1"/>
              <a:t>knowing</a:t>
            </a:r>
            <a:r>
              <a:rPr lang="nb-NO" sz="2500" dirty="0"/>
              <a:t> more </a:t>
            </a:r>
            <a:r>
              <a:rPr lang="nb-NO" sz="2500" dirty="0" err="1"/>
              <a:t>about</a:t>
            </a:r>
            <a:r>
              <a:rPr lang="nb-NO" sz="2500" dirty="0"/>
              <a:t> </a:t>
            </a:r>
            <a:r>
              <a:rPr lang="nb-NO" sz="2500" dirty="0" err="1"/>
              <a:t>how</a:t>
            </a:r>
            <a:r>
              <a:rPr lang="nb-NO" sz="2500" dirty="0"/>
              <a:t> </a:t>
            </a:r>
            <a:r>
              <a:rPr lang="nb-NO" sz="2500" dirty="0" err="1"/>
              <a:t>this</a:t>
            </a:r>
            <a:r>
              <a:rPr lang="nb-NO" sz="2500" dirty="0"/>
              <a:t> is done.</a:t>
            </a:r>
          </a:p>
        </p:txBody>
      </p:sp>
      <p:sp>
        <p:nvSpPr>
          <p:cNvPr id="4" name="Slide Number Placeholder 3"/>
          <p:cNvSpPr>
            <a:spLocks noGrp="1"/>
          </p:cNvSpPr>
          <p:nvPr>
            <p:ph type="sldNum" sz="quarter" idx="5"/>
          </p:nvPr>
        </p:nvSpPr>
        <p:spPr/>
        <p:txBody>
          <a:bodyPr/>
          <a:lstStyle/>
          <a:p>
            <a:fld id="{577B8063-8AD3-476A-A723-7B30DE04EA42}" type="slidenum">
              <a:rPr lang="nb-NO" smtClean="0"/>
              <a:t>5</a:t>
            </a:fld>
            <a:endParaRPr lang="nb-NO"/>
          </a:p>
        </p:txBody>
      </p:sp>
    </p:spTree>
    <p:extLst>
      <p:ext uri="{BB962C8B-B14F-4D97-AF65-F5344CB8AC3E}">
        <p14:creationId xmlns:p14="http://schemas.microsoft.com/office/powerpoint/2010/main" val="3701482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500" dirty="0"/>
              <a:t>What we get is a nice-looking country-profile for all the topics.  Here are two examples from Norway: </a:t>
            </a:r>
          </a:p>
          <a:p>
            <a:pPr defTabSz="954816">
              <a:defRPr/>
            </a:pPr>
            <a:r>
              <a:rPr lang="en-GB" sz="2500" dirty="0"/>
              <a:t>	8th grade pupils outperform the international average on «the Solar System and the Universe» </a:t>
            </a:r>
          </a:p>
          <a:p>
            <a:pPr defTabSz="954816">
              <a:defRPr/>
            </a:pPr>
            <a:r>
              <a:rPr lang="en-GB" sz="2500" dirty="0"/>
              <a:t>	and underperform on «electricity» (as defined and measured in TIMSS)</a:t>
            </a:r>
          </a:p>
          <a:p>
            <a:pPr defTabSz="954816">
              <a:defRPr/>
            </a:pPr>
            <a:r>
              <a:rPr lang="en-GB" sz="2500" dirty="0"/>
              <a:t>Here we used the international country average as baseline, but it is technically possible to do the same comparison between any two countries. </a:t>
            </a:r>
          </a:p>
          <a:p>
            <a:pPr defTabSz="954816">
              <a:defRPr/>
            </a:pPr>
            <a:endParaRPr lang="en-GB" sz="2500" dirty="0"/>
          </a:p>
          <a:p>
            <a:r>
              <a:rPr lang="en-GB" sz="2500" dirty="0"/>
              <a:t>As for the country profile of teachers’ coverage of the TIMSS topics, we can make something like this.</a:t>
            </a:r>
          </a:p>
          <a:p>
            <a:r>
              <a:rPr lang="en-GB" sz="2500" dirty="0"/>
              <a:t>Here we see that an obvious reason for the findings in the previous example is that the Solar System and the Universe were taught in most grade 8 classrooms, whereas electricity and magnetism were only taught in grade 9 for the majority of classrooms.</a:t>
            </a:r>
          </a:p>
          <a:p>
            <a:endParaRPr lang="en-GB" sz="2500" dirty="0"/>
          </a:p>
          <a:p>
            <a:r>
              <a:rPr lang="en-GB" sz="2500" dirty="0"/>
              <a:t>Another interesting finding was that teachers’ formal training and competence seem to predict whether they cover a given topic.</a:t>
            </a:r>
          </a:p>
          <a:p>
            <a:r>
              <a:rPr lang="en-GB" sz="2500" dirty="0"/>
              <a:t>For more on this, please see the poster.</a:t>
            </a:r>
          </a:p>
        </p:txBody>
      </p:sp>
      <p:sp>
        <p:nvSpPr>
          <p:cNvPr id="4" name="Slide Number Placeholder 3"/>
          <p:cNvSpPr>
            <a:spLocks noGrp="1"/>
          </p:cNvSpPr>
          <p:nvPr>
            <p:ph type="sldNum" sz="quarter" idx="5"/>
          </p:nvPr>
        </p:nvSpPr>
        <p:spPr/>
        <p:txBody>
          <a:bodyPr/>
          <a:lstStyle/>
          <a:p>
            <a:fld id="{577B8063-8AD3-476A-A723-7B30DE04EA42}" type="slidenum">
              <a:rPr lang="nb-NO" smtClean="0"/>
              <a:t>6</a:t>
            </a:fld>
            <a:endParaRPr lang="nb-NO"/>
          </a:p>
        </p:txBody>
      </p:sp>
    </p:spTree>
    <p:extLst>
      <p:ext uri="{BB962C8B-B14F-4D97-AF65-F5344CB8AC3E}">
        <p14:creationId xmlns:p14="http://schemas.microsoft.com/office/powerpoint/2010/main" val="1628890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GB" sz="2500" dirty="0"/>
              <a:t>As you might have noted in the previous examples, I only tried to link with words the relationship between the achievement data and the coverage data.</a:t>
            </a:r>
          </a:p>
          <a:p>
            <a:pPr rtl="0" eaLnBrk="1" fontAlgn="t" latinLnBrk="0" hangingPunct="1"/>
            <a:r>
              <a:rPr lang="en-GB" sz="2500" dirty="0"/>
              <a:t>Is there a statistical relationship between the two? In that case we would have some evidence of TIMSS being sensitive to the curriculum of a country.</a:t>
            </a:r>
          </a:p>
          <a:p>
            <a:pPr rtl="0" eaLnBrk="1" fontAlgn="t" latinLnBrk="0" hangingPunct="1"/>
            <a:endParaRPr lang="en-GB" sz="2500" dirty="0"/>
          </a:p>
          <a:p>
            <a:pPr rtl="0" eaLnBrk="1" fontAlgn="t" latinLnBrk="0" hangingPunct="1"/>
            <a:r>
              <a:rPr lang="en-GB" sz="2500" dirty="0"/>
              <a:t>In the next phase we investigated whether the country achievement mean scores and ranks change when we account for the different opportunities to learn the science assessment in TIMSS. </a:t>
            </a:r>
          </a:p>
          <a:p>
            <a:pPr rtl="0" eaLnBrk="1" fontAlgn="t" latinLnBrk="0" hangingPunct="1"/>
            <a:r>
              <a:rPr lang="en-GB" sz="2500" dirty="0"/>
              <a:t>The short answer is: No, we did not find a clear and consistent relationship across the countries. </a:t>
            </a:r>
          </a:p>
          <a:p>
            <a:pPr rtl="0" eaLnBrk="1" fontAlgn="t" latinLnBrk="0" hangingPunct="1"/>
            <a:endParaRPr lang="en-GB" sz="2500" dirty="0"/>
          </a:p>
          <a:p>
            <a:pPr rtl="0" eaLnBrk="1" fontAlgn="t" latinLnBrk="0" hangingPunct="1"/>
            <a:r>
              <a:rPr lang="en-GB" sz="2500" dirty="0"/>
              <a:t>This led to a side-project where my master’s student used think aloud interviews with teachers to investigate the validity of the TIMSS content coverage indicators, and found some minor issues.</a:t>
            </a:r>
          </a:p>
          <a:p>
            <a:pPr rtl="0" eaLnBrk="1" fontAlgn="t" latinLnBrk="0" hangingPunct="1"/>
            <a:endParaRPr lang="en-GB" sz="2500" dirty="0"/>
          </a:p>
          <a:p>
            <a:pPr rtl="0" eaLnBrk="1" fontAlgn="t" latinLnBrk="0" hangingPunct="1"/>
            <a:r>
              <a:rPr lang="en-GB" sz="2500" dirty="0"/>
              <a:t>Yet, we continued with fine-grained analyses of the relationship between achievement and teachers’ content coverage. </a:t>
            </a:r>
          </a:p>
          <a:p>
            <a:pPr rtl="0" eaLnBrk="1" fontAlgn="t" latinLnBrk="0" hangingPunct="1"/>
            <a:r>
              <a:rPr lang="en-GB" sz="2500" dirty="0"/>
              <a:t>We again used the situation in Norway in TIMSS 2015 with adjacent grades within the same schools to control for the fact that children generally score better on any test, the older they get.</a:t>
            </a:r>
          </a:p>
          <a:p>
            <a:pPr rtl="0" eaLnBrk="1" fontAlgn="t" latinLnBrk="0" hangingPunct="1"/>
            <a:endParaRPr lang="en-GB" sz="2500" dirty="0"/>
          </a:p>
        </p:txBody>
      </p:sp>
      <p:sp>
        <p:nvSpPr>
          <p:cNvPr id="4" name="Slide Number Placeholder 3"/>
          <p:cNvSpPr>
            <a:spLocks noGrp="1"/>
          </p:cNvSpPr>
          <p:nvPr>
            <p:ph type="sldNum" sz="quarter" idx="10"/>
          </p:nvPr>
        </p:nvSpPr>
        <p:spPr/>
        <p:txBody>
          <a:bodyPr/>
          <a:lstStyle/>
          <a:p>
            <a:fld id="{CBD6796F-BBB2-4E90-8F45-E27DD3C642EC}" type="slidenum">
              <a:rPr lang="en-GB" smtClean="0"/>
              <a:t>7</a:t>
            </a:fld>
            <a:endParaRPr lang="en-GB"/>
          </a:p>
        </p:txBody>
      </p:sp>
    </p:spTree>
    <p:extLst>
      <p:ext uri="{BB962C8B-B14F-4D97-AF65-F5344CB8AC3E}">
        <p14:creationId xmlns:p14="http://schemas.microsoft.com/office/powerpoint/2010/main" val="238809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500" dirty="0"/>
              <a:t>This is </a:t>
            </a:r>
            <a:r>
              <a:rPr lang="nb-NO" sz="2500" dirty="0" err="1"/>
              <a:t>what</a:t>
            </a:r>
            <a:r>
              <a:rPr lang="nb-NO" sz="2500" dirty="0"/>
              <a:t> </a:t>
            </a:r>
            <a:r>
              <a:rPr lang="nb-NO" sz="2500" dirty="0" err="1"/>
              <a:t>we</a:t>
            </a:r>
            <a:r>
              <a:rPr lang="nb-NO" sz="2500" dirty="0"/>
              <a:t> </a:t>
            </a:r>
            <a:r>
              <a:rPr lang="nb-NO" sz="2500" dirty="0" err="1"/>
              <a:t>found</a:t>
            </a:r>
            <a:r>
              <a:rPr lang="nb-NO" sz="2500" dirty="0"/>
              <a:t> from </a:t>
            </a:r>
            <a:r>
              <a:rPr lang="nb-NO" sz="2500" dirty="0" err="1"/>
              <a:t>this</a:t>
            </a:r>
            <a:r>
              <a:rPr lang="nb-NO" sz="2500" dirty="0"/>
              <a:t> last </a:t>
            </a:r>
            <a:r>
              <a:rPr lang="nb-NO" sz="2500" dirty="0" err="1"/>
              <a:t>study</a:t>
            </a:r>
            <a:r>
              <a:rPr lang="nb-NO" sz="2500" dirty="0"/>
              <a:t>.</a:t>
            </a:r>
          </a:p>
          <a:p>
            <a:r>
              <a:rPr lang="nb-NO" sz="2500" dirty="0"/>
              <a:t> </a:t>
            </a:r>
          </a:p>
          <a:p>
            <a:r>
              <a:rPr lang="nb-NO" sz="2500" b="1" noProof="1"/>
              <a:t>Sensitivity of TIMSS 2015 science items to Norwegian curriculum</a:t>
            </a:r>
          </a:p>
          <a:p>
            <a:pPr lvl="1"/>
            <a:r>
              <a:rPr lang="nb-NO" sz="2500" noProof="1"/>
              <a:t>16% are clearly sensitive</a:t>
            </a:r>
          </a:p>
          <a:p>
            <a:pPr lvl="1"/>
            <a:r>
              <a:rPr lang="nb-NO" sz="2500" noProof="1"/>
              <a:t>71% are sensitive to cognitive maturation AND/OR curriculum coverage</a:t>
            </a:r>
          </a:p>
          <a:p>
            <a:pPr lvl="1"/>
            <a:r>
              <a:rPr lang="nb-NO" sz="2500" noProof="1"/>
              <a:t>But overall, curriculum coverage within a grade contributes to achievement equivalent to a year of schooling</a:t>
            </a:r>
          </a:p>
          <a:p>
            <a:r>
              <a:rPr lang="nb-NO" sz="2500" noProof="1">
                <a:sym typeface="Wingdings" panose="05000000000000000000" pitchFamily="2" charset="2"/>
              </a:rPr>
              <a:t> Thus, TIMSS is somewhat sensitive to the Norwegian enacted curriculum</a:t>
            </a:r>
            <a:endParaRPr lang="nb-NO" sz="2500" noProof="1"/>
          </a:p>
          <a:p>
            <a:endParaRPr lang="nb-NO" sz="2500" noProof="1"/>
          </a:p>
          <a:p>
            <a:r>
              <a:rPr lang="nb-NO" sz="2500" b="1" noProof="1"/>
              <a:t>Moreover, this study shows the usefulness of improved methods compared with prior studies</a:t>
            </a:r>
          </a:p>
          <a:p>
            <a:pPr lvl="1"/>
            <a:r>
              <a:rPr lang="nb-NO" sz="2500" noProof="1"/>
              <a:t>Fine-grained analyses at response-/item-level</a:t>
            </a:r>
          </a:p>
          <a:p>
            <a:pPr lvl="1"/>
            <a:r>
              <a:rPr lang="nb-NO" sz="2500" noProof="1"/>
              <a:t>Use of adjacent-cohorts within the same schools </a:t>
            </a:r>
            <a:r>
              <a:rPr lang="nb-NO" sz="2500" noProof="1">
                <a:sym typeface="Wingdings" panose="05000000000000000000" pitchFamily="2" charset="2"/>
              </a:rPr>
              <a:t> control for prior achievement</a:t>
            </a:r>
          </a:p>
          <a:p>
            <a:pPr lvl="1"/>
            <a:r>
              <a:rPr lang="nb-NO" sz="2500" noProof="1"/>
              <a:t>Controlling for cognitive maturation</a:t>
            </a:r>
          </a:p>
          <a:p>
            <a:r>
              <a:rPr lang="nb-NO" sz="2500" noProof="1">
                <a:sym typeface="Wingdings" panose="05000000000000000000" pitchFamily="2" charset="2"/>
              </a:rPr>
              <a:t> I</a:t>
            </a:r>
            <a:r>
              <a:rPr lang="nb-NO" sz="2500" noProof="1"/>
              <a:t>mproving </a:t>
            </a:r>
            <a:r>
              <a:rPr lang="nb-NO" sz="2500" b="1" noProof="1"/>
              <a:t>precision</a:t>
            </a:r>
            <a:r>
              <a:rPr lang="nb-NO" sz="2500" noProof="1"/>
              <a:t> (less noise) and </a:t>
            </a:r>
            <a:r>
              <a:rPr lang="nb-NO" sz="2500" b="1" noProof="1"/>
              <a:t>accuracy</a:t>
            </a:r>
            <a:r>
              <a:rPr lang="nb-NO" sz="2500" noProof="1"/>
              <a:t> (less bias) of our curriculum-sensitivity analysis</a:t>
            </a:r>
          </a:p>
          <a:p>
            <a:endParaRPr lang="nb-NO" sz="2500" dirty="0"/>
          </a:p>
        </p:txBody>
      </p:sp>
      <p:sp>
        <p:nvSpPr>
          <p:cNvPr id="4" name="Slide Number Placeholder 3"/>
          <p:cNvSpPr>
            <a:spLocks noGrp="1"/>
          </p:cNvSpPr>
          <p:nvPr>
            <p:ph type="sldNum" sz="quarter" idx="5"/>
          </p:nvPr>
        </p:nvSpPr>
        <p:spPr/>
        <p:txBody>
          <a:bodyPr/>
          <a:lstStyle/>
          <a:p>
            <a:fld id="{577B8063-8AD3-476A-A723-7B30DE04EA42}" type="slidenum">
              <a:rPr lang="nb-NO" smtClean="0"/>
              <a:t>8</a:t>
            </a:fld>
            <a:endParaRPr lang="nb-NO"/>
          </a:p>
        </p:txBody>
      </p:sp>
    </p:spTree>
    <p:extLst>
      <p:ext uri="{BB962C8B-B14F-4D97-AF65-F5344CB8AC3E}">
        <p14:creationId xmlns:p14="http://schemas.microsoft.com/office/powerpoint/2010/main" val="1397344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2500" dirty="0" err="1"/>
              <a:t>Some</a:t>
            </a:r>
            <a:r>
              <a:rPr lang="nb-NO" sz="2500" dirty="0"/>
              <a:t> parts </a:t>
            </a:r>
            <a:r>
              <a:rPr lang="nb-NO" sz="2500" dirty="0" err="1"/>
              <a:t>of</a:t>
            </a:r>
            <a:r>
              <a:rPr lang="nb-NO" sz="2500" dirty="0"/>
              <a:t> </a:t>
            </a:r>
            <a:r>
              <a:rPr lang="nb-NO" sz="2500" dirty="0" err="1"/>
              <a:t>these</a:t>
            </a:r>
            <a:r>
              <a:rPr lang="nb-NO" sz="2500" dirty="0"/>
              <a:t> studies </a:t>
            </a:r>
            <a:r>
              <a:rPr lang="nb-NO" sz="2500" dirty="0" err="1"/>
              <a:t>are</a:t>
            </a:r>
            <a:r>
              <a:rPr lang="nb-NO" sz="2500" dirty="0"/>
              <a:t> </a:t>
            </a:r>
            <a:r>
              <a:rPr lang="nb-NO" sz="2500" dirty="0" err="1"/>
              <a:t>limited</a:t>
            </a:r>
            <a:r>
              <a:rPr lang="nb-NO" sz="2500" dirty="0"/>
              <a:t> to </a:t>
            </a:r>
            <a:r>
              <a:rPr lang="nb-NO" sz="2500" dirty="0" err="1"/>
              <a:t>the</a:t>
            </a:r>
            <a:r>
              <a:rPr lang="nb-NO" sz="2500" dirty="0"/>
              <a:t> Norwegian </a:t>
            </a:r>
            <a:r>
              <a:rPr lang="nb-NO" sz="2500" dirty="0" err="1"/>
              <a:t>context</a:t>
            </a:r>
            <a:r>
              <a:rPr lang="nb-NO" sz="2500" dirty="0"/>
              <a:t> due to </a:t>
            </a:r>
            <a:r>
              <a:rPr lang="nb-NO" sz="2500" dirty="0" err="1"/>
              <a:t>the</a:t>
            </a:r>
            <a:r>
              <a:rPr lang="nb-NO" sz="2500" dirty="0"/>
              <a:t> </a:t>
            </a:r>
            <a:r>
              <a:rPr lang="nb-NO" sz="2500" dirty="0" err="1"/>
              <a:t>uniqueness</a:t>
            </a:r>
            <a:r>
              <a:rPr lang="nb-NO" sz="2500" dirty="0"/>
              <a:t> </a:t>
            </a:r>
            <a:r>
              <a:rPr lang="nb-NO" sz="2500" dirty="0" err="1"/>
              <a:t>of</a:t>
            </a:r>
            <a:r>
              <a:rPr lang="nb-NO" sz="2500" dirty="0"/>
              <a:t> </a:t>
            </a:r>
            <a:r>
              <a:rPr lang="nb-NO" sz="2500" dirty="0" err="1"/>
              <a:t>the</a:t>
            </a:r>
            <a:r>
              <a:rPr lang="nb-NO" sz="2500" dirty="0"/>
              <a:t> Norwegian </a:t>
            </a:r>
            <a:r>
              <a:rPr lang="nb-NO" sz="2500" dirty="0" err="1"/>
              <a:t>participation</a:t>
            </a:r>
            <a:r>
              <a:rPr lang="nb-NO" sz="2500" dirty="0"/>
              <a:t> in TIMSS 2015.</a:t>
            </a:r>
          </a:p>
          <a:p>
            <a:endParaRPr lang="nb-NO" sz="2500" dirty="0"/>
          </a:p>
          <a:p>
            <a:r>
              <a:rPr lang="nb-NO" sz="2500" dirty="0" err="1"/>
              <a:t>However</a:t>
            </a:r>
            <a:r>
              <a:rPr lang="nb-NO" sz="2500" dirty="0"/>
              <a:t>, I have </a:t>
            </a:r>
            <a:r>
              <a:rPr lang="nb-NO" sz="2500" dirty="0" err="1"/>
              <a:t>raised</a:t>
            </a:r>
            <a:r>
              <a:rPr lang="nb-NO" sz="2500" dirty="0"/>
              <a:t> in my </a:t>
            </a:r>
            <a:r>
              <a:rPr lang="nb-NO" sz="2500" dirty="0" err="1"/>
              <a:t>work</a:t>
            </a:r>
            <a:r>
              <a:rPr lang="nb-NO" sz="2500" dirty="0"/>
              <a:t> 5 areas </a:t>
            </a:r>
            <a:r>
              <a:rPr lang="nb-NO" sz="2500" dirty="0" err="1"/>
              <a:t>of</a:t>
            </a:r>
            <a:r>
              <a:rPr lang="nb-NO" sz="2500" dirty="0"/>
              <a:t> </a:t>
            </a:r>
            <a:r>
              <a:rPr lang="nb-NO" sz="2500" dirty="0" err="1"/>
              <a:t>improvement</a:t>
            </a:r>
            <a:r>
              <a:rPr lang="nb-NO" sz="2500" dirty="0"/>
              <a:t> for </a:t>
            </a:r>
            <a:r>
              <a:rPr lang="nb-NO" sz="2500" dirty="0" err="1"/>
              <a:t>these</a:t>
            </a:r>
            <a:r>
              <a:rPr lang="nb-NO" sz="2500" dirty="0"/>
              <a:t> </a:t>
            </a:r>
            <a:r>
              <a:rPr lang="nb-NO" sz="2500" dirty="0" err="1"/>
              <a:t>kind</a:t>
            </a:r>
            <a:r>
              <a:rPr lang="nb-NO" sz="2500" dirty="0"/>
              <a:t> </a:t>
            </a:r>
            <a:r>
              <a:rPr lang="nb-NO" sz="2500" dirty="0" err="1"/>
              <a:t>of</a:t>
            </a:r>
            <a:r>
              <a:rPr lang="nb-NO" sz="2500" dirty="0"/>
              <a:t> curriculum </a:t>
            </a:r>
            <a:r>
              <a:rPr lang="nb-NO" sz="2500" dirty="0" err="1"/>
              <a:t>sensitivity</a:t>
            </a:r>
            <a:r>
              <a:rPr lang="nb-NO" sz="2500" dirty="0"/>
              <a:t> analyses, </a:t>
            </a:r>
            <a:r>
              <a:rPr lang="nb-NO" sz="2500" dirty="0" err="1"/>
              <a:t>of</a:t>
            </a:r>
            <a:r>
              <a:rPr lang="nb-NO" sz="2500" dirty="0"/>
              <a:t> </a:t>
            </a:r>
            <a:r>
              <a:rPr lang="nb-NO" sz="2500" dirty="0" err="1"/>
              <a:t>which</a:t>
            </a:r>
            <a:r>
              <a:rPr lang="nb-NO" sz="2500" dirty="0"/>
              <a:t> I </a:t>
            </a:r>
            <a:r>
              <a:rPr lang="nb-NO" sz="2500" dirty="0" err="1"/>
              <a:t>will</a:t>
            </a:r>
            <a:r>
              <a:rPr lang="nb-NO" sz="2500" dirty="0"/>
              <a:t> </a:t>
            </a:r>
            <a:r>
              <a:rPr lang="nb-NO" sz="2500" dirty="0" err="1"/>
              <a:t>briefly</a:t>
            </a:r>
            <a:r>
              <a:rPr lang="nb-NO" sz="2500" dirty="0"/>
              <a:t> </a:t>
            </a:r>
            <a:r>
              <a:rPr lang="nb-NO" sz="2500" dirty="0" err="1"/>
              <a:t>mention</a:t>
            </a:r>
            <a:r>
              <a:rPr lang="nb-NO" sz="2500" dirty="0"/>
              <a:t> 2 in </a:t>
            </a:r>
            <a:r>
              <a:rPr lang="nb-NO" sz="2500" dirty="0" err="1"/>
              <a:t>the</a:t>
            </a:r>
            <a:r>
              <a:rPr lang="nb-NO" sz="2500" dirty="0"/>
              <a:t> </a:t>
            </a:r>
            <a:r>
              <a:rPr lang="nb-NO" sz="2500" dirty="0" err="1"/>
              <a:t>following</a:t>
            </a:r>
            <a:r>
              <a:rPr lang="nb-NO" sz="2500" dirty="0"/>
              <a:t>.</a:t>
            </a:r>
          </a:p>
        </p:txBody>
      </p:sp>
      <p:sp>
        <p:nvSpPr>
          <p:cNvPr id="4" name="Slide Number Placeholder 3"/>
          <p:cNvSpPr>
            <a:spLocks noGrp="1"/>
          </p:cNvSpPr>
          <p:nvPr>
            <p:ph type="sldNum" sz="quarter" idx="5"/>
          </p:nvPr>
        </p:nvSpPr>
        <p:spPr/>
        <p:txBody>
          <a:bodyPr/>
          <a:lstStyle/>
          <a:p>
            <a:fld id="{577B8063-8AD3-476A-A723-7B30DE04EA42}" type="slidenum">
              <a:rPr lang="nb-NO" smtClean="0"/>
              <a:t>9</a:t>
            </a:fld>
            <a:endParaRPr lang="nb-NO"/>
          </a:p>
        </p:txBody>
      </p:sp>
    </p:spTree>
    <p:extLst>
      <p:ext uri="{BB962C8B-B14F-4D97-AF65-F5344CB8AC3E}">
        <p14:creationId xmlns:p14="http://schemas.microsoft.com/office/powerpoint/2010/main" val="288013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E4334-84C5-41F9-BF84-D8D7A1BFC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7F836DB8-0E47-4016-ADB8-0F255DD862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8AC451C2-6759-4F2D-A920-273615B340CF}"/>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5" name="Footer Placeholder 4">
            <a:extLst>
              <a:ext uri="{FF2B5EF4-FFF2-40B4-BE49-F238E27FC236}">
                <a16:creationId xmlns:a16="http://schemas.microsoft.com/office/drawing/2014/main" id="{86442A68-A585-4EA2-83A1-2AF4E79A0CCD}"/>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494AF6C-0885-4E93-8285-F7492BDCC122}"/>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220626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76D3E-EC72-4385-A6B0-8BE296B91582}"/>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A40BC053-D9FE-4666-8395-872FD7427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AB481B85-F175-458A-BB5F-156C04F330FC}"/>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5" name="Footer Placeholder 4">
            <a:extLst>
              <a:ext uri="{FF2B5EF4-FFF2-40B4-BE49-F238E27FC236}">
                <a16:creationId xmlns:a16="http://schemas.microsoft.com/office/drawing/2014/main" id="{A323D150-EDAA-4947-8EE6-3D5EBE65702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14624D6-E956-48A6-A04D-0F086A98968E}"/>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236389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74C9F0-37CD-41C3-84AD-57FAE2765B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1C5D68F-2F64-4543-9E3D-D2AA04EBA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1BDA1C6-7B7E-4BD0-8A7F-3E89EDE51E2A}"/>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5" name="Footer Placeholder 4">
            <a:extLst>
              <a:ext uri="{FF2B5EF4-FFF2-40B4-BE49-F238E27FC236}">
                <a16:creationId xmlns:a16="http://schemas.microsoft.com/office/drawing/2014/main" id="{86845C88-268A-40CE-A339-39E401D8081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B4FDC91-F25E-4D81-8518-D7423EA62F65}"/>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122064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solidFill>
                  <a:schemeClr val="tx2"/>
                </a:solidFill>
              </a:defRPr>
            </a:lvl1pPr>
          </a:lstStyle>
          <a:p>
            <a:r>
              <a:rPr lang="en-US"/>
              <a:t>Click to edit Master title style</a:t>
            </a:r>
            <a:endParaRPr lang="nb-NO"/>
          </a:p>
        </p:txBody>
      </p:sp>
      <p:sp>
        <p:nvSpPr>
          <p:cNvPr id="5" name="Plassholder for dato 4"/>
          <p:cNvSpPr>
            <a:spLocks noGrp="1"/>
          </p:cNvSpPr>
          <p:nvPr>
            <p:ph type="dt" sz="half" idx="10"/>
          </p:nvPr>
        </p:nvSpPr>
        <p:spPr/>
        <p:txBody>
          <a:bodyPr/>
          <a:lstStyle>
            <a:lvl1pPr>
              <a:defRPr>
                <a:solidFill>
                  <a:schemeClr val="tx2"/>
                </a:solidFill>
              </a:defRPr>
            </a:lvl1pPr>
          </a:lstStyle>
          <a:p>
            <a:endParaRPr lang="nb-NO"/>
          </a:p>
        </p:txBody>
      </p:sp>
      <p:sp>
        <p:nvSpPr>
          <p:cNvPr id="6" name="Plassholder for bunntekst 5"/>
          <p:cNvSpPr>
            <a:spLocks noGrp="1"/>
          </p:cNvSpPr>
          <p:nvPr>
            <p:ph type="ftr" sz="quarter" idx="11"/>
          </p:nvPr>
        </p:nvSpPr>
        <p:spPr/>
        <p:txBody>
          <a:bodyPr/>
          <a:lstStyle>
            <a:lvl1pPr>
              <a:defRPr>
                <a:solidFill>
                  <a:schemeClr val="tx2"/>
                </a:solidFill>
              </a:defRPr>
            </a:lvl1pPr>
          </a:lstStyle>
          <a:p>
            <a:endParaRPr lang="nb-NO"/>
          </a:p>
        </p:txBody>
      </p:sp>
      <p:sp>
        <p:nvSpPr>
          <p:cNvPr id="7" name="Plassholder for lysbildenummer 6"/>
          <p:cNvSpPr>
            <a:spLocks noGrp="1"/>
          </p:cNvSpPr>
          <p:nvPr>
            <p:ph type="sldNum" sz="quarter" idx="12"/>
          </p:nvPr>
        </p:nvSpPr>
        <p:spPr/>
        <p:txBody>
          <a:bodyPr/>
          <a:lstStyle>
            <a:lvl1pPr>
              <a:defRPr>
                <a:solidFill>
                  <a:schemeClr val="tx2"/>
                </a:solidFill>
              </a:defRPr>
            </a:lvl1pPr>
          </a:lstStyle>
          <a:p>
            <a:fld id="{ECC25F22-D5A2-49CF-8FBE-5C3392B72C8D}" type="slidenum">
              <a:rPr lang="nb-NO" smtClean="0"/>
              <a:pPr/>
              <a:t>‹#›</a:t>
            </a:fld>
            <a:endParaRPr lang="nb-NO"/>
          </a:p>
        </p:txBody>
      </p:sp>
      <p:sp>
        <p:nvSpPr>
          <p:cNvPr id="8" name="Plassholder for innhold 2"/>
          <p:cNvSpPr>
            <a:spLocks noGrp="1"/>
          </p:cNvSpPr>
          <p:nvPr>
            <p:ph idx="1"/>
          </p:nvPr>
        </p:nvSpPr>
        <p:spPr>
          <a:xfrm>
            <a:off x="936000" y="1434722"/>
            <a:ext cx="50400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innhold 2"/>
          <p:cNvSpPr>
            <a:spLocks noGrp="1"/>
          </p:cNvSpPr>
          <p:nvPr>
            <p:ph idx="13"/>
          </p:nvPr>
        </p:nvSpPr>
        <p:spPr>
          <a:xfrm>
            <a:off x="6215655" y="1434722"/>
            <a:ext cx="5040000" cy="452596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279392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E0314-5870-4243-940B-E0097BDA435F}"/>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EA64C0B3-FC7D-48BE-98BA-4B88D2DDD0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F815AF7D-D23E-4F21-A341-F74C7AAFBA74}"/>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5" name="Footer Placeholder 4">
            <a:extLst>
              <a:ext uri="{FF2B5EF4-FFF2-40B4-BE49-F238E27FC236}">
                <a16:creationId xmlns:a16="http://schemas.microsoft.com/office/drawing/2014/main" id="{1FBE2DFC-53CE-483D-956C-5A6DE748850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6551D19-8F97-42F8-BA44-3CD9DA2E466D}"/>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60257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3FDD-CF52-47C5-8937-71AE521119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E198EE65-BE3B-4393-8B26-3751DC5C44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1ADD1F-F484-4E33-89DE-C248CABC5721}"/>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5" name="Footer Placeholder 4">
            <a:extLst>
              <a:ext uri="{FF2B5EF4-FFF2-40B4-BE49-F238E27FC236}">
                <a16:creationId xmlns:a16="http://schemas.microsoft.com/office/drawing/2014/main" id="{43EE6988-793F-466A-A2C0-CE7112D91D4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7704FC7-C4D7-427A-9CAE-2AB9B13D6002}"/>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1496690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1188-46FA-4AA3-A2A9-7F12BB84AF31}"/>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1ABF6685-0B72-4B8F-93EC-1F7FE70E14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14ECC0F7-6240-4C52-9C87-4792E62790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D975E863-BF2A-49E0-A325-C7448808A6FF}"/>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6" name="Footer Placeholder 5">
            <a:extLst>
              <a:ext uri="{FF2B5EF4-FFF2-40B4-BE49-F238E27FC236}">
                <a16:creationId xmlns:a16="http://schemas.microsoft.com/office/drawing/2014/main" id="{306125A1-5F92-4117-8350-F8E8FDC3E12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438B095E-0764-4C21-9CC8-D6C3E12B79AB}"/>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1981745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60E27-D119-4261-9285-D7EA91374F08}"/>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F81823F-AC78-4C13-9BCF-A262C2381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BBA153-FA8A-4539-85F6-E57824A818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C282901C-F606-47CB-B9C8-F01699BBA2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98AFA-1D99-4949-98E0-0540623852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1DBB133A-69F5-4395-AB3A-D176DCD3D460}"/>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8" name="Footer Placeholder 7">
            <a:extLst>
              <a:ext uri="{FF2B5EF4-FFF2-40B4-BE49-F238E27FC236}">
                <a16:creationId xmlns:a16="http://schemas.microsoft.com/office/drawing/2014/main" id="{BCAC6D3B-9269-40B5-A4A4-CBF594B48CBE}"/>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42068D7E-F006-434C-B1C5-DDBD8885CBFF}"/>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1177000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7E68A-B0D4-48FA-8889-1A0634105C06}"/>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F454A9E8-B053-4A80-97CA-F5B6C13A0B35}"/>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4" name="Footer Placeholder 3">
            <a:extLst>
              <a:ext uri="{FF2B5EF4-FFF2-40B4-BE49-F238E27FC236}">
                <a16:creationId xmlns:a16="http://schemas.microsoft.com/office/drawing/2014/main" id="{437B4E51-5362-401D-A894-82082E035096}"/>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8C76985-2044-4C80-84DF-F3BD54E6385C}"/>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6093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94B069-4EE8-49F9-930D-7E3576CD586E}"/>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3" name="Footer Placeholder 2">
            <a:extLst>
              <a:ext uri="{FF2B5EF4-FFF2-40B4-BE49-F238E27FC236}">
                <a16:creationId xmlns:a16="http://schemas.microsoft.com/office/drawing/2014/main" id="{93D48E1D-6122-45C0-B511-3EBAC30CC32C}"/>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C36085DC-5BED-477E-A200-D220980EB6BA}"/>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1444579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AC09-A120-4E6D-A3E4-B70AD0FD3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EBF81310-D120-4E73-92A7-88A1609014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6137AE6C-78A4-43C6-B3F6-EEADEE3A8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CAB16E-E587-4F58-9FA7-4F5FE573E771}"/>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6" name="Footer Placeholder 5">
            <a:extLst>
              <a:ext uri="{FF2B5EF4-FFF2-40B4-BE49-F238E27FC236}">
                <a16:creationId xmlns:a16="http://schemas.microsoft.com/office/drawing/2014/main" id="{4A3E05D6-3385-4725-8B8B-91EA3287B7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D3764068-8861-404B-B778-63DBA2CF089E}"/>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278901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1F7BC-220E-40D7-A351-6FF48F72C6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1BC3D126-30CA-44C9-A84E-1FB9D78A55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1A2DDF28-A915-4DC4-9884-FDCB5B331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22BB27-18BD-470E-A0B2-FB14DC5B1281}"/>
              </a:ext>
            </a:extLst>
          </p:cNvPr>
          <p:cNvSpPr>
            <a:spLocks noGrp="1"/>
          </p:cNvSpPr>
          <p:nvPr>
            <p:ph type="dt" sz="half" idx="10"/>
          </p:nvPr>
        </p:nvSpPr>
        <p:spPr/>
        <p:txBody>
          <a:bodyPr/>
          <a:lstStyle/>
          <a:p>
            <a:fld id="{726793F5-FF14-421F-9621-53A517A025FF}" type="datetimeFigureOut">
              <a:rPr lang="nb-NO" smtClean="0"/>
              <a:t>08.10.2019</a:t>
            </a:fld>
            <a:endParaRPr lang="nb-NO"/>
          </a:p>
        </p:txBody>
      </p:sp>
      <p:sp>
        <p:nvSpPr>
          <p:cNvPr id="6" name="Footer Placeholder 5">
            <a:extLst>
              <a:ext uri="{FF2B5EF4-FFF2-40B4-BE49-F238E27FC236}">
                <a16:creationId xmlns:a16="http://schemas.microsoft.com/office/drawing/2014/main" id="{67697328-E2D7-422D-AB18-4EF7DDB4896C}"/>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6CA87DB7-B13D-4F70-905D-FA64D7FC3660}"/>
              </a:ext>
            </a:extLst>
          </p:cNvPr>
          <p:cNvSpPr>
            <a:spLocks noGrp="1"/>
          </p:cNvSpPr>
          <p:nvPr>
            <p:ph type="sldNum" sz="quarter" idx="12"/>
          </p:nvPr>
        </p:nvSpPr>
        <p:spPr/>
        <p:txBody>
          <a:bodyPr/>
          <a:lstStyle/>
          <a:p>
            <a:fld id="{7D10694B-4977-44B1-9F1A-2EC4AC8166ED}" type="slidenum">
              <a:rPr lang="nb-NO" smtClean="0"/>
              <a:t>‹#›</a:t>
            </a:fld>
            <a:endParaRPr lang="nb-NO"/>
          </a:p>
        </p:txBody>
      </p:sp>
    </p:spTree>
    <p:extLst>
      <p:ext uri="{BB962C8B-B14F-4D97-AF65-F5344CB8AC3E}">
        <p14:creationId xmlns:p14="http://schemas.microsoft.com/office/powerpoint/2010/main" val="3261875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ACED5-4F9E-4C63-802C-000756B3AF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7D5FBC91-6C2B-4B10-8208-B36B1E75E2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8EF68EFE-7CA3-4A5A-9707-188D0C547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793F5-FF14-421F-9621-53A517A025FF}" type="datetimeFigureOut">
              <a:rPr lang="nb-NO" smtClean="0"/>
              <a:t>08.10.2019</a:t>
            </a:fld>
            <a:endParaRPr lang="nb-NO"/>
          </a:p>
        </p:txBody>
      </p:sp>
      <p:sp>
        <p:nvSpPr>
          <p:cNvPr id="5" name="Footer Placeholder 4">
            <a:extLst>
              <a:ext uri="{FF2B5EF4-FFF2-40B4-BE49-F238E27FC236}">
                <a16:creationId xmlns:a16="http://schemas.microsoft.com/office/drawing/2014/main" id="{278041E9-D941-49BF-9CD0-83AFD84083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4298B21F-C68E-42DC-816B-459D892BB2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0694B-4977-44B1-9F1A-2EC4AC8166ED}" type="slidenum">
              <a:rPr lang="nb-NO" smtClean="0"/>
              <a:t>‹#›</a:t>
            </a:fld>
            <a:endParaRPr lang="nb-NO"/>
          </a:p>
        </p:txBody>
      </p:sp>
    </p:spTree>
    <p:extLst>
      <p:ext uri="{BB962C8B-B14F-4D97-AF65-F5344CB8AC3E}">
        <p14:creationId xmlns:p14="http://schemas.microsoft.com/office/powerpoint/2010/main" val="3605660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3.png"/><Relationship Id="rId7" Type="http://schemas.openxmlformats.org/officeDocument/2006/relationships/diagramQuickStyle" Target="../diagrams/quickStyle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4.png"/><Relationship Id="rId9" Type="http://schemas.microsoft.com/office/2007/relationships/diagramDrawing" Target="../diagrams/drawing9.xml"/></Relationships>
</file>

<file path=ppt/slides/_rels/slide1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3.png"/><Relationship Id="rId7" Type="http://schemas.openxmlformats.org/officeDocument/2006/relationships/diagramColors" Target="../diagrams/colors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hyperlink" Target="mailto:stephan.daus@nifu.no" TargetMode="External"/><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Data" Target="../diagrams/data1.xml"/><Relationship Id="rId5" Type="http://schemas.openxmlformats.org/officeDocument/2006/relationships/image" Target="../media/image4.jpeg"/><Relationship Id="rId15" Type="http://schemas.microsoft.com/office/2007/relationships/diagramDrawing" Target="../diagrams/drawing1.xml"/><Relationship Id="rId10" Type="http://schemas.openxmlformats.org/officeDocument/2006/relationships/image" Target="../media/image9.gif"/><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_ENREF_18"/><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png"/><Relationship Id="rId7" Type="http://schemas.openxmlformats.org/officeDocument/2006/relationships/diagramColors" Target="../diagrams/colors4.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1.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2.tif"/></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A85DACA-CF6F-41D5-881F-4299661C3FDD}"/>
              </a:ext>
            </a:extLst>
          </p:cNvPr>
          <p:cNvSpPr txBox="1">
            <a:spLocks/>
          </p:cNvSpPr>
          <p:nvPr/>
        </p:nvSpPr>
        <p:spPr>
          <a:xfrm>
            <a:off x="657775" y="304800"/>
            <a:ext cx="4447625" cy="6045141"/>
          </a:xfrm>
          <a:prstGeom prst="rect">
            <a:avLst/>
          </a:prstGeom>
          <a:gradFill flip="none" rotWithShape="1">
            <a:gsLst>
              <a:gs pos="0">
                <a:schemeClr val="accent1">
                  <a:tint val="66000"/>
                  <a:satMod val="160000"/>
                </a:schemeClr>
              </a:gs>
              <a:gs pos="15000">
                <a:schemeClr val="bg1"/>
              </a:gs>
            </a:gsLst>
            <a:lin ang="0" scaled="1"/>
            <a:tileRect/>
          </a:gradFill>
        </p:spPr>
        <p:txBody>
          <a:bodyPr vert="horz" wrap="square"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4800" kern="0" spc="500" dirty="0">
              <a:solidFill>
                <a:schemeClr val="bg1"/>
              </a:solidFill>
            </a:endParaRPr>
          </a:p>
        </p:txBody>
      </p:sp>
      <p:pic>
        <p:nvPicPr>
          <p:cNvPr id="4" name="Content Placeholder 7">
            <a:extLst>
              <a:ext uri="{FF2B5EF4-FFF2-40B4-BE49-F238E27FC236}">
                <a16:creationId xmlns:a16="http://schemas.microsoft.com/office/drawing/2014/main" id="{D3A39D61-B5F4-4ACD-A430-5502B1AE73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725" y="904447"/>
            <a:ext cx="6921500" cy="5870013"/>
          </a:xfrm>
          <a:prstGeom prst="rect">
            <a:avLst/>
          </a:prstGeom>
        </p:spPr>
      </p:pic>
      <p:sp>
        <p:nvSpPr>
          <p:cNvPr id="5" name="Rectangle 4">
            <a:extLst>
              <a:ext uri="{FF2B5EF4-FFF2-40B4-BE49-F238E27FC236}">
                <a16:creationId xmlns:a16="http://schemas.microsoft.com/office/drawing/2014/main" id="{3FE693C4-980D-455A-A6A3-E591619F8DA2}"/>
              </a:ext>
            </a:extLst>
          </p:cNvPr>
          <p:cNvSpPr/>
          <p:nvPr/>
        </p:nvSpPr>
        <p:spPr bwMode="auto">
          <a:xfrm rot="19860199">
            <a:off x="9075027" y="180402"/>
            <a:ext cx="1803683" cy="409683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6" name="Rectangle 5">
            <a:extLst>
              <a:ext uri="{FF2B5EF4-FFF2-40B4-BE49-F238E27FC236}">
                <a16:creationId xmlns:a16="http://schemas.microsoft.com/office/drawing/2014/main" id="{919F9321-56B4-431D-82E3-6F943E674C77}"/>
              </a:ext>
            </a:extLst>
          </p:cNvPr>
          <p:cNvSpPr/>
          <p:nvPr/>
        </p:nvSpPr>
        <p:spPr bwMode="auto">
          <a:xfrm rot="1797861">
            <a:off x="5076972" y="256752"/>
            <a:ext cx="1803683" cy="394413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a typeface="ヒラギノ角ゴ Pro W3" charset="-128"/>
              <a:cs typeface="ヒラギノ角ゴ Pro W3" charset="-128"/>
            </a:endParaRPr>
          </a:p>
        </p:txBody>
      </p:sp>
      <p:sp>
        <p:nvSpPr>
          <p:cNvPr id="8" name="TextBox 7">
            <a:extLst>
              <a:ext uri="{FF2B5EF4-FFF2-40B4-BE49-F238E27FC236}">
                <a16:creationId xmlns:a16="http://schemas.microsoft.com/office/drawing/2014/main" id="{890C07CF-2050-4D09-9406-19C835BC3E1D}"/>
              </a:ext>
            </a:extLst>
          </p:cNvPr>
          <p:cNvSpPr txBox="1"/>
          <p:nvPr/>
        </p:nvSpPr>
        <p:spPr>
          <a:xfrm>
            <a:off x="7564901" y="5921506"/>
            <a:ext cx="1260368" cy="215444"/>
          </a:xfrm>
          <a:prstGeom prst="rect">
            <a:avLst/>
          </a:prstGeom>
          <a:noFill/>
        </p:spPr>
        <p:txBody>
          <a:bodyPr wrap="square" rtlCol="0">
            <a:spAutoFit/>
          </a:bodyPr>
          <a:lstStyle/>
          <a:p>
            <a:r>
              <a:rPr lang="en-GB" sz="800" dirty="0">
                <a:solidFill>
                  <a:schemeClr val="bg1"/>
                </a:solidFill>
              </a:rPr>
              <a:t>Image: </a:t>
            </a:r>
            <a:r>
              <a:rPr lang="en-GB" sz="800" dirty="0" err="1">
                <a:solidFill>
                  <a:schemeClr val="bg1"/>
                </a:solidFill>
              </a:rPr>
              <a:t>Colourbox</a:t>
            </a:r>
            <a:endParaRPr lang="en-GB" sz="800" dirty="0">
              <a:solidFill>
                <a:schemeClr val="bg1"/>
              </a:solidFill>
            </a:endParaRPr>
          </a:p>
        </p:txBody>
      </p:sp>
      <p:sp>
        <p:nvSpPr>
          <p:cNvPr id="2" name="Title 1">
            <a:extLst>
              <a:ext uri="{FF2B5EF4-FFF2-40B4-BE49-F238E27FC236}">
                <a16:creationId xmlns:a16="http://schemas.microsoft.com/office/drawing/2014/main" id="{0D32BCB8-C330-4082-BC2D-4382CA34790B}"/>
              </a:ext>
            </a:extLst>
          </p:cNvPr>
          <p:cNvSpPr>
            <a:spLocks noGrp="1"/>
          </p:cNvSpPr>
          <p:nvPr>
            <p:ph type="ctrTitle"/>
          </p:nvPr>
        </p:nvSpPr>
        <p:spPr>
          <a:xfrm>
            <a:off x="1211975" y="304800"/>
            <a:ext cx="4741272" cy="6045141"/>
          </a:xfrm>
          <a:prstGeom prst="rect">
            <a:avLst/>
          </a:prstGeom>
          <a:noFill/>
        </p:spPr>
        <p:txBody>
          <a:bodyPr wrap="square" lIns="0" tIns="0" rIns="0" bIns="0" anchor="t">
            <a:noAutofit/>
          </a:bodyPr>
          <a:lstStyle/>
          <a:p>
            <a:pPr algn="l"/>
            <a:r>
              <a:rPr lang="nb-NO" sz="4800" kern="0" spc="500" noProof="1"/>
              <a:t>rofiling </a:t>
            </a:r>
            <a:br>
              <a:rPr lang="nb-NO" sz="4800" kern="0" spc="500" noProof="1"/>
            </a:br>
            <a:r>
              <a:rPr lang="nb-NO" sz="4800" kern="0" spc="500" noProof="1"/>
              <a:t>nd </a:t>
            </a:r>
            <a:br>
              <a:rPr lang="nb-NO" sz="4800" kern="0" spc="500" noProof="1"/>
            </a:br>
            <a:r>
              <a:rPr lang="nb-NO" sz="4800" kern="0" spc="500" noProof="1"/>
              <a:t>esearching </a:t>
            </a:r>
            <a:br>
              <a:rPr lang="nb-NO" sz="4800" kern="0" spc="500" noProof="1"/>
            </a:br>
            <a:r>
              <a:rPr lang="nb-NO" sz="4800" kern="0" spc="500" noProof="1"/>
              <a:t>IMSS by </a:t>
            </a:r>
            <a:br>
              <a:rPr lang="nb-NO" sz="4800" kern="0" spc="500" noProof="1"/>
            </a:br>
            <a:r>
              <a:rPr lang="nb-NO" sz="4800" kern="0" spc="500" noProof="1"/>
              <a:t>ntroducing a </a:t>
            </a:r>
            <a:br>
              <a:rPr lang="nb-NO" sz="4800" kern="0" spc="500" noProof="1"/>
            </a:br>
            <a:r>
              <a:rPr lang="nb-NO" sz="4800" kern="0" spc="500" noProof="1"/>
              <a:t>urriculum-</a:t>
            </a:r>
            <a:br>
              <a:rPr lang="nb-NO" sz="4800" kern="0" spc="500" noProof="1"/>
            </a:br>
            <a:r>
              <a:rPr lang="nb-NO" sz="4800" kern="0" spc="500" noProof="1"/>
              <a:t>ens on </a:t>
            </a:r>
            <a:br>
              <a:rPr lang="nb-NO" sz="4800" kern="0" spc="500" noProof="1"/>
            </a:br>
            <a:r>
              <a:rPr lang="nb-NO" sz="4800" kern="0" spc="500" noProof="1"/>
              <a:t>ight-grade </a:t>
            </a:r>
            <a:br>
              <a:rPr lang="nb-NO" sz="4800" kern="0" spc="500" noProof="1"/>
            </a:br>
            <a:r>
              <a:rPr lang="nb-NO" sz="4800" kern="0" spc="500" noProof="1"/>
              <a:t>cience</a:t>
            </a:r>
          </a:p>
        </p:txBody>
      </p:sp>
      <p:sp>
        <p:nvSpPr>
          <p:cNvPr id="9" name="Title 1">
            <a:extLst>
              <a:ext uri="{FF2B5EF4-FFF2-40B4-BE49-F238E27FC236}">
                <a16:creationId xmlns:a16="http://schemas.microsoft.com/office/drawing/2014/main" id="{E515B430-C599-479D-8557-0AB808AC47E1}"/>
              </a:ext>
            </a:extLst>
          </p:cNvPr>
          <p:cNvSpPr txBox="1">
            <a:spLocks/>
          </p:cNvSpPr>
          <p:nvPr/>
        </p:nvSpPr>
        <p:spPr>
          <a:xfrm>
            <a:off x="657775" y="304800"/>
            <a:ext cx="554200" cy="6045141"/>
          </a:xfrm>
          <a:prstGeom prst="rect">
            <a:avLst/>
          </a:prstGeom>
          <a:noFill/>
        </p:spPr>
        <p:txBody>
          <a:bodyPr vert="horz" wrap="square"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kern="0" spc="500" dirty="0"/>
              <a:t>P</a:t>
            </a:r>
            <a:br>
              <a:rPr lang="en-GB" sz="4800" kern="0" spc="500" dirty="0"/>
            </a:br>
            <a:r>
              <a:rPr lang="en-GB" sz="4800" b="1" kern="0" spc="500" dirty="0"/>
              <a:t>A</a:t>
            </a:r>
            <a:r>
              <a:rPr lang="en-GB" sz="4800" kern="0" spc="500" dirty="0"/>
              <a:t> </a:t>
            </a:r>
            <a:br>
              <a:rPr lang="en-GB" sz="4800" kern="0" spc="500" dirty="0"/>
            </a:br>
            <a:r>
              <a:rPr lang="en-GB" sz="4800" b="1" kern="0" spc="500" dirty="0"/>
              <a:t>R</a:t>
            </a:r>
            <a:r>
              <a:rPr lang="en-GB" sz="4800" kern="0" spc="500" dirty="0"/>
              <a:t> </a:t>
            </a:r>
            <a:br>
              <a:rPr lang="en-GB" sz="4800" kern="0" spc="500" dirty="0"/>
            </a:br>
            <a:r>
              <a:rPr lang="en-GB" sz="4800" b="1" kern="0" spc="500" dirty="0"/>
              <a:t>T</a:t>
            </a:r>
            <a:r>
              <a:rPr lang="en-GB" sz="4800" kern="0" spc="500" dirty="0"/>
              <a:t> </a:t>
            </a:r>
            <a:br>
              <a:rPr lang="en-GB" sz="4800" kern="0" spc="500" dirty="0"/>
            </a:br>
            <a:r>
              <a:rPr lang="en-GB" sz="4800" b="1" kern="0" spc="500" dirty="0"/>
              <a:t>I</a:t>
            </a:r>
          </a:p>
          <a:p>
            <a:r>
              <a:rPr lang="en-GB" sz="4800" b="1" kern="0" spc="500" dirty="0"/>
              <a:t>C</a:t>
            </a:r>
            <a:br>
              <a:rPr lang="en-GB" sz="4800" kern="0" spc="500" dirty="0"/>
            </a:br>
            <a:r>
              <a:rPr lang="en-GB" sz="4800" b="1" kern="0" spc="500" dirty="0"/>
              <a:t>L</a:t>
            </a:r>
            <a:r>
              <a:rPr lang="en-GB" sz="4800" kern="0" spc="500" dirty="0"/>
              <a:t> </a:t>
            </a:r>
            <a:br>
              <a:rPr lang="en-GB" sz="4800" kern="0" spc="500" dirty="0"/>
            </a:br>
            <a:r>
              <a:rPr lang="en-GB" sz="4800" b="1" kern="0" spc="500" dirty="0"/>
              <a:t>E</a:t>
            </a:r>
            <a:r>
              <a:rPr lang="en-GB" sz="4800" kern="0" spc="500" dirty="0"/>
              <a:t> </a:t>
            </a:r>
            <a:br>
              <a:rPr lang="en-GB" sz="4800" kern="0" spc="500" dirty="0"/>
            </a:br>
            <a:r>
              <a:rPr lang="en-GB" sz="4800" b="1" kern="0" spc="500" dirty="0"/>
              <a:t>S</a:t>
            </a:r>
            <a:endParaRPr lang="en-GB" sz="4800" kern="0" spc="500" dirty="0"/>
          </a:p>
        </p:txBody>
      </p:sp>
      <p:sp>
        <p:nvSpPr>
          <p:cNvPr id="3" name="TextBox 2">
            <a:extLst>
              <a:ext uri="{FF2B5EF4-FFF2-40B4-BE49-F238E27FC236}">
                <a16:creationId xmlns:a16="http://schemas.microsoft.com/office/drawing/2014/main" id="{40031586-CA5C-4817-A42C-8283BB067212}"/>
              </a:ext>
            </a:extLst>
          </p:cNvPr>
          <p:cNvSpPr txBox="1"/>
          <p:nvPr/>
        </p:nvSpPr>
        <p:spPr>
          <a:xfrm>
            <a:off x="10172253" y="6165275"/>
            <a:ext cx="1474186" cy="369332"/>
          </a:xfrm>
          <a:prstGeom prst="rect">
            <a:avLst/>
          </a:prstGeom>
          <a:noFill/>
        </p:spPr>
        <p:txBody>
          <a:bodyPr wrap="none" rtlCol="0">
            <a:spAutoFit/>
          </a:bodyPr>
          <a:lstStyle/>
          <a:p>
            <a:r>
              <a:rPr lang="nb-NO" dirty="0"/>
              <a:t>Stephan Daus</a:t>
            </a:r>
          </a:p>
        </p:txBody>
      </p:sp>
    </p:spTree>
    <p:extLst>
      <p:ext uri="{BB962C8B-B14F-4D97-AF65-F5344CB8AC3E}">
        <p14:creationId xmlns:p14="http://schemas.microsoft.com/office/powerpoint/2010/main" val="251844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79275"/>
            <a:ext cx="9751424" cy="914401"/>
          </a:xfrm>
        </p:spPr>
        <p:txBody>
          <a:bodyPr anchor="t">
            <a:normAutofit/>
          </a:bodyPr>
          <a:lstStyle/>
          <a:p>
            <a:r>
              <a:rPr lang="nb-NO" noProof="1"/>
              <a:t>1. More precise classroom OTL variables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424" b="32598"/>
          <a:stretch/>
        </p:blipFill>
        <p:spPr>
          <a:xfrm>
            <a:off x="6244045" y="4162697"/>
            <a:ext cx="5576607" cy="1769183"/>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6973"/>
          <a:stretch/>
        </p:blipFill>
        <p:spPr>
          <a:xfrm>
            <a:off x="6244046" y="1391633"/>
            <a:ext cx="2780453" cy="2560304"/>
          </a:xfrm>
          <a:prstGeom prst="rect">
            <a:avLst/>
          </a:prstGeom>
        </p:spPr>
      </p:pic>
      <p:sp>
        <p:nvSpPr>
          <p:cNvPr id="3" name="TextBox 2"/>
          <p:cNvSpPr txBox="1"/>
          <p:nvPr/>
        </p:nvSpPr>
        <p:spPr>
          <a:xfrm>
            <a:off x="600995" y="2045458"/>
            <a:ext cx="1925527" cy="523220"/>
          </a:xfrm>
          <a:prstGeom prst="rect">
            <a:avLst/>
          </a:prstGeom>
          <a:noFill/>
        </p:spPr>
        <p:txBody>
          <a:bodyPr wrap="none" rtlCol="0">
            <a:spAutoFit/>
          </a:bodyPr>
          <a:lstStyle/>
          <a:p>
            <a:r>
              <a:rPr lang="nb-NO" sz="2800" b="1" dirty="0"/>
              <a:t>TIMSS 2015</a:t>
            </a:r>
          </a:p>
        </p:txBody>
      </p:sp>
      <p:sp>
        <p:nvSpPr>
          <p:cNvPr id="9" name="TextBox 8"/>
          <p:cNvSpPr txBox="1"/>
          <p:nvPr/>
        </p:nvSpPr>
        <p:spPr>
          <a:xfrm>
            <a:off x="1875595" y="3490272"/>
            <a:ext cx="4362989" cy="461665"/>
          </a:xfrm>
          <a:prstGeom prst="rect">
            <a:avLst/>
          </a:prstGeom>
          <a:noFill/>
        </p:spPr>
        <p:txBody>
          <a:bodyPr wrap="none" rtlCol="0">
            <a:spAutoFit/>
          </a:bodyPr>
          <a:lstStyle/>
          <a:p>
            <a:r>
              <a:rPr lang="nb-NO" sz="2400"/>
              <a:t>Forces and motion……………..………</a:t>
            </a:r>
          </a:p>
        </p:txBody>
      </p:sp>
      <p:sp>
        <p:nvSpPr>
          <p:cNvPr id="18" name="TextBox 17"/>
          <p:cNvSpPr txBox="1"/>
          <p:nvPr/>
        </p:nvSpPr>
        <p:spPr>
          <a:xfrm>
            <a:off x="600995" y="4532776"/>
            <a:ext cx="1925527" cy="523220"/>
          </a:xfrm>
          <a:prstGeom prst="rect">
            <a:avLst/>
          </a:prstGeom>
          <a:noFill/>
        </p:spPr>
        <p:txBody>
          <a:bodyPr wrap="none" rtlCol="0">
            <a:spAutoFit/>
          </a:bodyPr>
          <a:lstStyle/>
          <a:p>
            <a:r>
              <a:rPr lang="nb-NO" sz="2800" b="1" dirty="0"/>
              <a:t>TIMSS 1995</a:t>
            </a:r>
          </a:p>
        </p:txBody>
      </p:sp>
      <p:graphicFrame>
        <p:nvGraphicFramePr>
          <p:cNvPr id="13" name="Diagram 12">
            <a:extLst>
              <a:ext uri="{FF2B5EF4-FFF2-40B4-BE49-F238E27FC236}">
                <a16:creationId xmlns:a16="http://schemas.microsoft.com/office/drawing/2014/main" id="{4E568884-CE8C-4067-B055-A475E6F3628C}"/>
              </a:ext>
            </a:extLst>
          </p:cNvPr>
          <p:cNvGraphicFramePr/>
          <p:nvPr>
            <p:extLst>
              <p:ext uri="{D42A27DB-BD31-4B8C-83A1-F6EECF244321}">
                <p14:modId xmlns:p14="http://schemas.microsoft.com/office/powerpoint/2010/main" val="92016178"/>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9821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2.59259E-6 L -0.00026 0.27639 " pathEditMode="relative" rAng="0" ptsTypes="AA">
                                      <p:cBhvr>
                                        <p:cTn id="6" dur="1000" fill="hold"/>
                                        <p:tgtEl>
                                          <p:spTgt spid="9"/>
                                        </p:tgtEl>
                                        <p:attrNameLst>
                                          <p:attrName>ppt_x</p:attrName>
                                          <p:attrName>ppt_y</p:attrName>
                                        </p:attrNameLst>
                                      </p:cBhvr>
                                      <p:rCtr x="-13" y="13819"/>
                                    </p:animMotion>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67203" y="4509721"/>
            <a:ext cx="4226735" cy="461665"/>
          </a:xfrm>
          <a:prstGeom prst="rect">
            <a:avLst/>
          </a:prstGeom>
          <a:noFill/>
        </p:spPr>
        <p:txBody>
          <a:bodyPr wrap="none" rtlCol="0">
            <a:spAutoFit/>
          </a:bodyPr>
          <a:lstStyle/>
          <a:p>
            <a:r>
              <a:rPr lang="nb-NO" sz="2400"/>
              <a:t>Forces and motion……………………</a:t>
            </a:r>
          </a:p>
        </p:txBody>
      </p:sp>
      <p:sp>
        <p:nvSpPr>
          <p:cNvPr id="12" name="TextBox 11"/>
          <p:cNvSpPr txBox="1"/>
          <p:nvPr/>
        </p:nvSpPr>
        <p:spPr>
          <a:xfrm>
            <a:off x="5615531" y="3232731"/>
            <a:ext cx="3927503" cy="1754326"/>
          </a:xfrm>
          <a:prstGeom prst="rect">
            <a:avLst/>
          </a:prstGeom>
          <a:solidFill>
            <a:schemeClr val="bg1"/>
          </a:solidFill>
        </p:spPr>
        <p:txBody>
          <a:bodyPr wrap="square" rtlCol="0">
            <a:spAutoFit/>
          </a:bodyPr>
          <a:lstStyle/>
          <a:p>
            <a:r>
              <a:rPr lang="nb-NO" b="1" i="1">
                <a:solidFill>
                  <a:schemeClr val="tx1">
                    <a:lumMod val="85000"/>
                    <a:lumOff val="15000"/>
                  </a:schemeClr>
                </a:solidFill>
              </a:rPr>
              <a:t>Have successfully taught this year</a:t>
            </a:r>
          </a:p>
          <a:p>
            <a:endParaRPr lang="nb-NO" i="1">
              <a:solidFill>
                <a:schemeClr val="tx1">
                  <a:lumMod val="85000"/>
                  <a:lumOff val="15000"/>
                </a:schemeClr>
              </a:solidFill>
            </a:endParaRPr>
          </a:p>
          <a:p>
            <a:r>
              <a:rPr lang="nb-NO" i="1">
                <a:solidFill>
                  <a:schemeClr val="tx1">
                    <a:lumMod val="85000"/>
                    <a:lumOff val="15000"/>
                  </a:schemeClr>
                </a:solidFill>
              </a:rPr>
              <a:t>strongly     disagree   agree   strongly</a:t>
            </a:r>
          </a:p>
          <a:p>
            <a:r>
              <a:rPr lang="nb-NO" i="1">
                <a:solidFill>
                  <a:schemeClr val="tx1">
                    <a:lumMod val="85000"/>
                    <a:lumOff val="15000"/>
                  </a:schemeClr>
                </a:solidFill>
              </a:rPr>
              <a:t>disagree                                      agree</a:t>
            </a:r>
          </a:p>
          <a:p>
            <a:endParaRPr lang="nb-NO" b="1" i="1">
              <a:solidFill>
                <a:schemeClr val="tx1">
                  <a:lumMod val="85000"/>
                  <a:lumOff val="15000"/>
                </a:schemeClr>
              </a:solidFill>
            </a:endParaRPr>
          </a:p>
          <a:p>
            <a:endParaRPr lang="nb-NO" b="1" i="1">
              <a:solidFill>
                <a:schemeClr val="tx1">
                  <a:lumMod val="85000"/>
                  <a:lumOff val="15000"/>
                </a:schemeClr>
              </a:solidFill>
            </a:endParaRPr>
          </a:p>
        </p:txBody>
      </p:sp>
      <p:sp>
        <p:nvSpPr>
          <p:cNvPr id="13" name="Rectangle 12"/>
          <p:cNvSpPr/>
          <p:nvPr/>
        </p:nvSpPr>
        <p:spPr>
          <a:xfrm>
            <a:off x="6017829" y="4659087"/>
            <a:ext cx="228637" cy="215189"/>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13"/>
          <p:cNvSpPr/>
          <p:nvPr/>
        </p:nvSpPr>
        <p:spPr>
          <a:xfrm>
            <a:off x="7009751" y="4659087"/>
            <a:ext cx="228637" cy="215189"/>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Rectangle 14"/>
          <p:cNvSpPr/>
          <p:nvPr/>
        </p:nvSpPr>
        <p:spPr>
          <a:xfrm>
            <a:off x="7871048" y="4659087"/>
            <a:ext cx="228637" cy="215189"/>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Rectangle 15"/>
          <p:cNvSpPr/>
          <p:nvPr/>
        </p:nvSpPr>
        <p:spPr>
          <a:xfrm>
            <a:off x="8749761" y="4659087"/>
            <a:ext cx="228637" cy="215189"/>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76989" b="32598"/>
          <a:stretch/>
        </p:blipFill>
        <p:spPr>
          <a:xfrm>
            <a:off x="9212108" y="3232731"/>
            <a:ext cx="2755029" cy="1769183"/>
          </a:xfrm>
          <a:prstGeom prst="rect">
            <a:avLst/>
          </a:prstGeom>
        </p:spPr>
      </p:pic>
      <p:sp>
        <p:nvSpPr>
          <p:cNvPr id="19" name="Rectangle 18"/>
          <p:cNvSpPr/>
          <p:nvPr/>
        </p:nvSpPr>
        <p:spPr>
          <a:xfrm>
            <a:off x="6805027" y="6075144"/>
            <a:ext cx="4118103" cy="646331"/>
          </a:xfrm>
          <a:prstGeom prst="rect">
            <a:avLst/>
          </a:prstGeom>
        </p:spPr>
        <p:txBody>
          <a:bodyPr wrap="square">
            <a:spAutoFit/>
          </a:bodyPr>
          <a:lstStyle/>
          <a:p>
            <a:r>
              <a:rPr lang="en-US" baseline="30000" dirty="0"/>
              <a:t>5 </a:t>
            </a:r>
            <a:r>
              <a:rPr lang="en-US" dirty="0"/>
              <a:t>Wang &amp; Goldschmidt, 1999; McDonnell, 1995; Levin, 2009; Wang, 1998</a:t>
            </a:r>
            <a:endParaRPr lang="en-US" dirty="0">
              <a:solidFill>
                <a:schemeClr val="dk1"/>
              </a:solidFill>
            </a:endParaRPr>
          </a:p>
        </p:txBody>
      </p:sp>
      <p:sp>
        <p:nvSpPr>
          <p:cNvPr id="20" name="TextBox 19"/>
          <p:cNvSpPr txBox="1"/>
          <p:nvPr/>
        </p:nvSpPr>
        <p:spPr>
          <a:xfrm>
            <a:off x="590685" y="1726153"/>
            <a:ext cx="3319464" cy="13280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b-NO" sz="2400"/>
              <a:t>How about instructional quality of the specific content being taught? </a:t>
            </a:r>
            <a:r>
              <a:rPr lang="en-US" sz="2400" baseline="30000"/>
              <a:t>5 </a:t>
            </a:r>
            <a:endParaRPr lang="nb-NO" sz="2400"/>
          </a:p>
        </p:txBody>
      </p:sp>
      <p:graphicFrame>
        <p:nvGraphicFramePr>
          <p:cNvPr id="18" name="Diagram 17">
            <a:extLst>
              <a:ext uri="{FF2B5EF4-FFF2-40B4-BE49-F238E27FC236}">
                <a16:creationId xmlns:a16="http://schemas.microsoft.com/office/drawing/2014/main" id="{41A21ED6-04EE-4B1B-9B26-DD9B300374F2}"/>
              </a:ext>
            </a:extLst>
          </p:cNvPr>
          <p:cNvGraphicFramePr/>
          <p:nvPr>
            <p:extLst>
              <p:ext uri="{D42A27DB-BD31-4B8C-83A1-F6EECF244321}">
                <p14:modId xmlns:p14="http://schemas.microsoft.com/office/powerpoint/2010/main" val="2057976891"/>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 name="Title 1">
            <a:extLst>
              <a:ext uri="{FF2B5EF4-FFF2-40B4-BE49-F238E27FC236}">
                <a16:creationId xmlns:a16="http://schemas.microsoft.com/office/drawing/2014/main" id="{B18D4A53-17C9-4737-8B7C-205376497344}"/>
              </a:ext>
            </a:extLst>
          </p:cNvPr>
          <p:cNvSpPr>
            <a:spLocks noGrp="1"/>
          </p:cNvSpPr>
          <p:nvPr>
            <p:ph type="title"/>
          </p:nvPr>
        </p:nvSpPr>
        <p:spPr>
          <a:xfrm>
            <a:off x="838199" y="679275"/>
            <a:ext cx="9751424" cy="914401"/>
          </a:xfrm>
        </p:spPr>
        <p:txBody>
          <a:bodyPr anchor="t">
            <a:normAutofit/>
          </a:bodyPr>
          <a:lstStyle/>
          <a:p>
            <a:r>
              <a:rPr lang="nb-NO" noProof="1"/>
              <a:t>1. More precise classroom OTL variables</a:t>
            </a:r>
          </a:p>
        </p:txBody>
      </p:sp>
    </p:spTree>
    <p:extLst>
      <p:ext uri="{BB962C8B-B14F-4D97-AF65-F5344CB8AC3E}">
        <p14:creationId xmlns:p14="http://schemas.microsoft.com/office/powerpoint/2010/main" val="157771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6747529" y="3636579"/>
            <a:ext cx="4763483" cy="2260019"/>
          </a:xfrm>
          <a:prstGeom prst="round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0" anchor="t"/>
          <a:lstStyle/>
          <a:p>
            <a:pPr algn="ctr"/>
            <a:r>
              <a:rPr lang="nb-NO" sz="2400">
                <a:solidFill>
                  <a:schemeClr val="bg1"/>
                </a:solidFill>
              </a:rPr>
              <a:t>‘Opportunity to learn </a:t>
            </a:r>
            <a:r>
              <a:rPr lang="nb-NO" sz="2400" b="1">
                <a:solidFill>
                  <a:schemeClr val="bg1"/>
                </a:solidFill>
              </a:rPr>
              <a:t>science’</a:t>
            </a:r>
            <a:endParaRPr lang="nb-NO" sz="2400">
              <a:solidFill>
                <a:schemeClr val="bg1"/>
              </a:solidFill>
            </a:endParaRPr>
          </a:p>
        </p:txBody>
      </p:sp>
      <p:sp>
        <p:nvSpPr>
          <p:cNvPr id="2" name="Title 1"/>
          <p:cNvSpPr>
            <a:spLocks noGrp="1"/>
          </p:cNvSpPr>
          <p:nvPr>
            <p:ph type="title"/>
          </p:nvPr>
        </p:nvSpPr>
        <p:spPr>
          <a:xfrm>
            <a:off x="838201" y="561681"/>
            <a:ext cx="10515600" cy="1206160"/>
          </a:xfrm>
        </p:spPr>
        <p:txBody>
          <a:bodyPr/>
          <a:lstStyle/>
          <a:p>
            <a:r>
              <a:rPr lang="nb-NO" noProof="1"/>
              <a:t>2. Appropriate secondary analysis methods</a:t>
            </a:r>
          </a:p>
        </p:txBody>
      </p:sp>
      <p:sp>
        <p:nvSpPr>
          <p:cNvPr id="3" name="Content Placeholder 2"/>
          <p:cNvSpPr>
            <a:spLocks noGrp="1"/>
          </p:cNvSpPr>
          <p:nvPr>
            <p:ph idx="1"/>
          </p:nvPr>
        </p:nvSpPr>
        <p:spPr>
          <a:xfrm>
            <a:off x="1410788" y="1463041"/>
            <a:ext cx="9943011" cy="1131198"/>
          </a:xfrm>
        </p:spPr>
        <p:txBody>
          <a:bodyPr anchor="t">
            <a:normAutofit/>
          </a:bodyPr>
          <a:lstStyle/>
          <a:p>
            <a:pPr>
              <a:lnSpc>
                <a:spcPct val="220000"/>
              </a:lnSpc>
            </a:pPr>
            <a:r>
              <a:rPr lang="nb-NO" noProof="1"/>
              <a:t>Insufficient to have highly detailed variables if not put to use</a:t>
            </a:r>
          </a:p>
        </p:txBody>
      </p:sp>
      <p:sp>
        <p:nvSpPr>
          <p:cNvPr id="4" name="Rounded Rectangle 3"/>
          <p:cNvSpPr/>
          <p:nvPr/>
        </p:nvSpPr>
        <p:spPr>
          <a:xfrm>
            <a:off x="600996" y="3636579"/>
            <a:ext cx="4763483" cy="2260019"/>
          </a:xfrm>
          <a:prstGeom prst="roundRect">
            <a:avLst/>
          </a:prstGeom>
          <a:solidFill>
            <a:schemeClr val="accent1"/>
          </a:solidFill>
        </p:spPr>
        <p:style>
          <a:lnRef idx="3">
            <a:schemeClr val="lt1"/>
          </a:lnRef>
          <a:fillRef idx="1">
            <a:schemeClr val="accent5"/>
          </a:fillRef>
          <a:effectRef idx="1">
            <a:schemeClr val="accent5"/>
          </a:effectRef>
          <a:fontRef idx="minor">
            <a:schemeClr val="lt1"/>
          </a:fontRef>
        </p:style>
        <p:txBody>
          <a:bodyPr rtlCol="0" anchor="t"/>
          <a:lstStyle/>
          <a:p>
            <a:pPr algn="ctr"/>
            <a:r>
              <a:rPr lang="nb-NO" sz="2400">
                <a:solidFill>
                  <a:schemeClr val="bg1"/>
                </a:solidFill>
              </a:rPr>
              <a:t>‘Opportunity to learn </a:t>
            </a:r>
            <a:r>
              <a:rPr lang="nb-NO" sz="2400" b="1">
                <a:solidFill>
                  <a:schemeClr val="bg1"/>
                </a:solidFill>
              </a:rPr>
              <a:t>electricity’</a:t>
            </a:r>
            <a:endParaRPr lang="nb-NO" sz="2400">
              <a:solidFill>
                <a:schemeClr val="bg1"/>
              </a:solidFill>
            </a:endParaRPr>
          </a:p>
        </p:txBody>
      </p:sp>
      <p:sp>
        <p:nvSpPr>
          <p:cNvPr id="5" name="Rectangle 4"/>
          <p:cNvSpPr/>
          <p:nvPr/>
        </p:nvSpPr>
        <p:spPr>
          <a:xfrm>
            <a:off x="793177" y="4459156"/>
            <a:ext cx="1235948" cy="12359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b-NO" b="1">
                <a:solidFill>
                  <a:schemeClr val="tx1"/>
                </a:solidFill>
              </a:rPr>
              <a:t>Time spent </a:t>
            </a:r>
            <a:r>
              <a:rPr lang="nb-NO">
                <a:solidFill>
                  <a:schemeClr val="tx1"/>
                </a:solidFill>
              </a:rPr>
              <a:t>on electricity</a:t>
            </a:r>
          </a:p>
        </p:txBody>
      </p:sp>
      <p:sp>
        <p:nvSpPr>
          <p:cNvPr id="6" name="Rectangle 5"/>
          <p:cNvSpPr/>
          <p:nvPr/>
        </p:nvSpPr>
        <p:spPr>
          <a:xfrm>
            <a:off x="2342299" y="4454131"/>
            <a:ext cx="1235948" cy="12359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b-NO" b="1">
                <a:solidFill>
                  <a:schemeClr val="tx1"/>
                </a:solidFill>
              </a:rPr>
              <a:t>Textbook space </a:t>
            </a:r>
            <a:r>
              <a:rPr lang="nb-NO">
                <a:solidFill>
                  <a:schemeClr val="tx1"/>
                </a:solidFill>
              </a:rPr>
              <a:t>on electricity</a:t>
            </a:r>
          </a:p>
        </p:txBody>
      </p:sp>
      <p:sp>
        <p:nvSpPr>
          <p:cNvPr id="7" name="Rectangle 6"/>
          <p:cNvSpPr/>
          <p:nvPr/>
        </p:nvSpPr>
        <p:spPr>
          <a:xfrm>
            <a:off x="3862950" y="4454131"/>
            <a:ext cx="1235948" cy="123594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nb-NO">
                <a:solidFill>
                  <a:schemeClr val="tx1"/>
                </a:solidFill>
              </a:rPr>
              <a:t>Electricity </a:t>
            </a:r>
            <a:r>
              <a:rPr lang="nb-NO" b="1">
                <a:solidFill>
                  <a:schemeClr val="tx1"/>
                </a:solidFill>
              </a:rPr>
              <a:t>taught last lesson</a:t>
            </a:r>
          </a:p>
        </p:txBody>
      </p:sp>
      <p:sp>
        <p:nvSpPr>
          <p:cNvPr id="15" name="Rectangle 14"/>
          <p:cNvSpPr/>
          <p:nvPr/>
        </p:nvSpPr>
        <p:spPr>
          <a:xfrm>
            <a:off x="6954492" y="4454131"/>
            <a:ext cx="1235948" cy="12359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a:solidFill>
                  <a:schemeClr val="tx1"/>
                </a:solidFill>
              </a:rPr>
              <a:t>Coverage of </a:t>
            </a:r>
            <a:r>
              <a:rPr lang="nb-NO" b="1">
                <a:solidFill>
                  <a:schemeClr val="tx1"/>
                </a:solidFill>
              </a:rPr>
              <a:t>electricity</a:t>
            </a:r>
          </a:p>
        </p:txBody>
      </p:sp>
      <p:sp>
        <p:nvSpPr>
          <p:cNvPr id="16" name="Rectangle 15"/>
          <p:cNvSpPr/>
          <p:nvPr/>
        </p:nvSpPr>
        <p:spPr>
          <a:xfrm>
            <a:off x="8545481" y="4454131"/>
            <a:ext cx="1235948" cy="12359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a:solidFill>
                  <a:schemeClr val="tx1"/>
                </a:solidFill>
              </a:rPr>
              <a:t>Coverage of </a:t>
            </a:r>
            <a:r>
              <a:rPr lang="nb-NO" b="1">
                <a:solidFill>
                  <a:schemeClr val="tx1"/>
                </a:solidFill>
              </a:rPr>
              <a:t>forces and motion</a:t>
            </a:r>
          </a:p>
        </p:txBody>
      </p:sp>
      <p:sp>
        <p:nvSpPr>
          <p:cNvPr id="17" name="Rectangle 16"/>
          <p:cNvSpPr/>
          <p:nvPr/>
        </p:nvSpPr>
        <p:spPr>
          <a:xfrm>
            <a:off x="10082879" y="4454131"/>
            <a:ext cx="1235948" cy="123594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nb-NO">
                <a:solidFill>
                  <a:schemeClr val="tx1"/>
                </a:solidFill>
              </a:rPr>
              <a:t>Coverage of </a:t>
            </a:r>
            <a:r>
              <a:rPr lang="nb-NO" b="1">
                <a:solidFill>
                  <a:schemeClr val="tx1"/>
                </a:solidFill>
              </a:rPr>
              <a:t>light and sound</a:t>
            </a:r>
          </a:p>
        </p:txBody>
      </p:sp>
      <p:sp>
        <p:nvSpPr>
          <p:cNvPr id="8" name="TextBox 7"/>
          <p:cNvSpPr txBox="1"/>
          <p:nvPr/>
        </p:nvSpPr>
        <p:spPr>
          <a:xfrm>
            <a:off x="8612123" y="6171683"/>
            <a:ext cx="2941511" cy="369332"/>
          </a:xfrm>
          <a:prstGeom prst="rect">
            <a:avLst/>
          </a:prstGeom>
          <a:noFill/>
        </p:spPr>
        <p:txBody>
          <a:bodyPr wrap="none" rtlCol="0">
            <a:spAutoFit/>
          </a:bodyPr>
          <a:lstStyle/>
          <a:p>
            <a:r>
              <a:rPr lang="nb-NO" baseline="30000"/>
              <a:t>6 </a:t>
            </a:r>
            <a:r>
              <a:rPr lang="nb-NO"/>
              <a:t>See e.g. Schmidt et al., 2001</a:t>
            </a:r>
          </a:p>
        </p:txBody>
      </p:sp>
      <p:sp>
        <p:nvSpPr>
          <p:cNvPr id="14" name="Content Placeholder 2"/>
          <p:cNvSpPr txBox="1">
            <a:spLocks/>
          </p:cNvSpPr>
          <p:nvPr/>
        </p:nvSpPr>
        <p:spPr>
          <a:xfrm>
            <a:off x="1256868" y="2869324"/>
            <a:ext cx="3842030" cy="76725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2400">
                <a:solidFill>
                  <a:schemeClr val="accent6">
                    <a:lumMod val="75000"/>
                  </a:schemeClr>
                </a:solidFill>
              </a:rPr>
              <a:t>Acceptable</a:t>
            </a:r>
            <a:r>
              <a:rPr lang="nb-NO" sz="2400"/>
              <a:t> way to summarize OTL variables </a:t>
            </a:r>
            <a:r>
              <a:rPr lang="nb-NO" sz="2400" baseline="30000"/>
              <a:t>6</a:t>
            </a:r>
            <a:endParaRPr lang="nb-NO" sz="2400"/>
          </a:p>
        </p:txBody>
      </p:sp>
      <p:sp>
        <p:nvSpPr>
          <p:cNvPr id="18" name="Content Placeholder 2"/>
          <p:cNvSpPr txBox="1">
            <a:spLocks/>
          </p:cNvSpPr>
          <p:nvPr/>
        </p:nvSpPr>
        <p:spPr>
          <a:xfrm>
            <a:off x="7439054" y="2869324"/>
            <a:ext cx="3312070" cy="83842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b-NO" sz="2400">
                <a:solidFill>
                  <a:srgbClr val="FF0000"/>
                </a:solidFill>
              </a:rPr>
              <a:t>Questionable</a:t>
            </a:r>
            <a:r>
              <a:rPr lang="nb-NO" sz="2400"/>
              <a:t> way to summarize OTL variables</a:t>
            </a:r>
          </a:p>
        </p:txBody>
      </p:sp>
      <p:graphicFrame>
        <p:nvGraphicFramePr>
          <p:cNvPr id="20" name="Diagram 19">
            <a:extLst>
              <a:ext uri="{FF2B5EF4-FFF2-40B4-BE49-F238E27FC236}">
                <a16:creationId xmlns:a16="http://schemas.microsoft.com/office/drawing/2014/main" id="{E11CA187-DC9A-4E2C-9095-1247589809C3}"/>
              </a:ext>
            </a:extLst>
          </p:cNvPr>
          <p:cNvGraphicFramePr/>
          <p:nvPr>
            <p:extLst>
              <p:ext uri="{D42A27DB-BD31-4B8C-83A1-F6EECF244321}">
                <p14:modId xmlns:p14="http://schemas.microsoft.com/office/powerpoint/2010/main" val="3585566284"/>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75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animBg="1"/>
      <p:bldP spid="5" grpId="0" animBg="1"/>
      <p:bldP spid="6" grpId="0" animBg="1"/>
      <p:bldP spid="7" grpId="0" animBg="1"/>
      <p:bldP spid="15" grpId="0" animBg="1"/>
      <p:bldP spid="16" grpId="0" animBg="1"/>
      <p:bldP spid="17" grpId="0" animBg="1"/>
      <p:bldP spid="8" grpId="0"/>
      <p:bldP spid="14"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49F8-C201-4723-9026-BE22AC570F50}"/>
              </a:ext>
            </a:extLst>
          </p:cNvPr>
          <p:cNvSpPr>
            <a:spLocks noGrp="1"/>
          </p:cNvSpPr>
          <p:nvPr>
            <p:ph type="title"/>
          </p:nvPr>
        </p:nvSpPr>
        <p:spPr>
          <a:xfrm>
            <a:off x="838200" y="529951"/>
            <a:ext cx="10515600" cy="1325563"/>
          </a:xfrm>
        </p:spPr>
        <p:txBody>
          <a:bodyPr/>
          <a:lstStyle/>
          <a:p>
            <a:r>
              <a:rPr lang="nb-NO" noProof="1"/>
              <a:t>Planned studies</a:t>
            </a:r>
          </a:p>
        </p:txBody>
      </p:sp>
      <p:sp>
        <p:nvSpPr>
          <p:cNvPr id="3" name="Content Placeholder 2">
            <a:extLst>
              <a:ext uri="{FF2B5EF4-FFF2-40B4-BE49-F238E27FC236}">
                <a16:creationId xmlns:a16="http://schemas.microsoft.com/office/drawing/2014/main" id="{4AA06A77-B108-4089-934C-8EC991DC3CDA}"/>
              </a:ext>
            </a:extLst>
          </p:cNvPr>
          <p:cNvSpPr>
            <a:spLocks noGrp="1"/>
          </p:cNvSpPr>
          <p:nvPr>
            <p:ph idx="1"/>
          </p:nvPr>
        </p:nvSpPr>
        <p:spPr>
          <a:xfrm>
            <a:off x="838200" y="1825625"/>
            <a:ext cx="5867400" cy="4351338"/>
          </a:xfrm>
        </p:spPr>
        <p:txBody>
          <a:bodyPr/>
          <a:lstStyle/>
          <a:p>
            <a:pPr marL="0" indent="0">
              <a:buNone/>
            </a:pPr>
            <a:r>
              <a:rPr lang="nb-NO" noProof="1"/>
              <a:t>a) Longitudinal analysis at country-level and topic/item-level</a:t>
            </a:r>
          </a:p>
          <a:p>
            <a:endParaRPr lang="nb-NO" noProof="1"/>
          </a:p>
          <a:p>
            <a:endParaRPr lang="nb-NO" noProof="1"/>
          </a:p>
          <a:p>
            <a:pPr marL="0" indent="0">
              <a:buNone/>
            </a:pPr>
            <a:r>
              <a:rPr lang="nb-NO" noProof="1"/>
              <a:t>b) Why weaker OTL-achievement relationship in science than in math?</a:t>
            </a:r>
          </a:p>
          <a:p>
            <a:pPr lvl="1"/>
            <a:r>
              <a:rPr lang="nb-NO" noProof="1"/>
              <a:t>Intrinsic issue with science education?</a:t>
            </a:r>
          </a:p>
          <a:p>
            <a:pPr lvl="1"/>
            <a:r>
              <a:rPr lang="nb-NO" noProof="1"/>
              <a:t>Too big variety across countries?</a:t>
            </a:r>
          </a:p>
          <a:p>
            <a:pPr lvl="1"/>
            <a:r>
              <a:rPr lang="nb-NO" noProof="1"/>
              <a:t>Problematic TIMSS science test items?</a:t>
            </a:r>
          </a:p>
          <a:p>
            <a:pPr lvl="1"/>
            <a:r>
              <a:rPr lang="nb-NO" noProof="1"/>
              <a:t>Problematic TIMSS OTL indicators?</a:t>
            </a:r>
          </a:p>
          <a:p>
            <a:pPr lvl="1"/>
            <a:endParaRPr lang="nb-NO" noProof="1"/>
          </a:p>
          <a:p>
            <a:endParaRPr lang="nb-NO" noProof="1"/>
          </a:p>
        </p:txBody>
      </p:sp>
      <p:graphicFrame>
        <p:nvGraphicFramePr>
          <p:cNvPr id="5" name="Diagram 4">
            <a:extLst>
              <a:ext uri="{FF2B5EF4-FFF2-40B4-BE49-F238E27FC236}">
                <a16:creationId xmlns:a16="http://schemas.microsoft.com/office/drawing/2014/main" id="{B71A12CC-4D30-4D3E-90D3-E548435E8AA2}"/>
              </a:ext>
            </a:extLst>
          </p:cNvPr>
          <p:cNvGraphicFramePr/>
          <p:nvPr>
            <p:extLst>
              <p:ext uri="{D42A27DB-BD31-4B8C-83A1-F6EECF244321}">
                <p14:modId xmlns:p14="http://schemas.microsoft.com/office/powerpoint/2010/main" val="3585566284"/>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712A6440-E72F-4128-81C2-508603D4F8FB}"/>
              </a:ext>
            </a:extLst>
          </p:cNvPr>
          <p:cNvSpPr txBox="1"/>
          <p:nvPr/>
        </p:nvSpPr>
        <p:spPr>
          <a:xfrm>
            <a:off x="6907695" y="1012559"/>
            <a:ext cx="4860235" cy="107721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sz="3200" dirty="0" err="1">
                <a:solidFill>
                  <a:schemeClr val="bg1"/>
                </a:solidFill>
              </a:rPr>
              <a:t>Thanks</a:t>
            </a:r>
            <a:r>
              <a:rPr lang="nb-NO" sz="3200" dirty="0">
                <a:solidFill>
                  <a:schemeClr val="bg1"/>
                </a:solidFill>
              </a:rPr>
              <a:t> to IEA for </a:t>
            </a:r>
            <a:r>
              <a:rPr lang="nb-NO" sz="3200" dirty="0" err="1">
                <a:solidFill>
                  <a:schemeClr val="bg1"/>
                </a:solidFill>
              </a:rPr>
              <a:t>open</a:t>
            </a:r>
            <a:r>
              <a:rPr lang="nb-NO" sz="3200" dirty="0">
                <a:solidFill>
                  <a:schemeClr val="bg1"/>
                </a:solidFill>
              </a:rPr>
              <a:t> </a:t>
            </a:r>
            <a:r>
              <a:rPr lang="nb-NO" sz="3200" dirty="0" err="1">
                <a:solidFill>
                  <a:schemeClr val="bg1"/>
                </a:solidFill>
              </a:rPr>
              <a:t>access</a:t>
            </a:r>
            <a:r>
              <a:rPr lang="nb-NO" sz="3200" dirty="0">
                <a:solidFill>
                  <a:schemeClr val="bg1"/>
                </a:solidFill>
              </a:rPr>
              <a:t> data </a:t>
            </a:r>
            <a:r>
              <a:rPr lang="nb-NO" sz="3200" dirty="0" err="1">
                <a:solidFill>
                  <a:schemeClr val="bg1"/>
                </a:solidFill>
              </a:rPr>
              <a:t>of</a:t>
            </a:r>
            <a:r>
              <a:rPr lang="nb-NO" sz="3200" dirty="0">
                <a:solidFill>
                  <a:schemeClr val="bg1"/>
                </a:solidFill>
              </a:rPr>
              <a:t> </a:t>
            </a:r>
            <a:r>
              <a:rPr lang="nb-NO" sz="3200" dirty="0" err="1">
                <a:solidFill>
                  <a:schemeClr val="bg1"/>
                </a:solidFill>
              </a:rPr>
              <a:t>good</a:t>
            </a:r>
            <a:r>
              <a:rPr lang="nb-NO" sz="3200" dirty="0">
                <a:solidFill>
                  <a:schemeClr val="bg1"/>
                </a:solidFill>
              </a:rPr>
              <a:t> </a:t>
            </a:r>
            <a:r>
              <a:rPr lang="nb-NO" sz="3200" dirty="0" err="1">
                <a:solidFill>
                  <a:schemeClr val="bg1"/>
                </a:solidFill>
              </a:rPr>
              <a:t>quality</a:t>
            </a:r>
            <a:endParaRPr lang="nb-NO" sz="3200" dirty="0">
              <a:solidFill>
                <a:schemeClr val="bg1"/>
              </a:solidFill>
            </a:endParaRPr>
          </a:p>
        </p:txBody>
      </p:sp>
      <p:sp>
        <p:nvSpPr>
          <p:cNvPr id="4" name="Rectangle 3">
            <a:extLst>
              <a:ext uri="{FF2B5EF4-FFF2-40B4-BE49-F238E27FC236}">
                <a16:creationId xmlns:a16="http://schemas.microsoft.com/office/drawing/2014/main" id="{645E0DEB-B999-424E-A8E4-8F84BB90F1C3}"/>
              </a:ext>
            </a:extLst>
          </p:cNvPr>
          <p:cNvSpPr/>
          <p:nvPr/>
        </p:nvSpPr>
        <p:spPr>
          <a:xfrm>
            <a:off x="526774" y="815009"/>
            <a:ext cx="6380922" cy="5446643"/>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extBox 7">
            <a:extLst>
              <a:ext uri="{FF2B5EF4-FFF2-40B4-BE49-F238E27FC236}">
                <a16:creationId xmlns:a16="http://schemas.microsoft.com/office/drawing/2014/main" id="{B040D39C-7B8B-4C54-A8C4-91382E282323}"/>
              </a:ext>
            </a:extLst>
          </p:cNvPr>
          <p:cNvSpPr txBox="1"/>
          <p:nvPr/>
        </p:nvSpPr>
        <p:spPr>
          <a:xfrm>
            <a:off x="6907696" y="5099745"/>
            <a:ext cx="4860235" cy="1077218"/>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nb-NO" sz="3200" dirty="0">
                <a:solidFill>
                  <a:schemeClr val="tx1"/>
                </a:solidFill>
              </a:rPr>
              <a:t>Slides/</a:t>
            </a:r>
            <a:r>
              <a:rPr lang="nb-NO" sz="3200" dirty="0" err="1">
                <a:solidFill>
                  <a:schemeClr val="tx1"/>
                </a:solidFill>
              </a:rPr>
              <a:t>papers</a:t>
            </a:r>
            <a:r>
              <a:rPr lang="nb-NO" sz="3200" dirty="0">
                <a:solidFill>
                  <a:schemeClr val="tx1"/>
                </a:solidFill>
              </a:rPr>
              <a:t>/</a:t>
            </a:r>
            <a:r>
              <a:rPr lang="nb-NO" sz="3200" dirty="0" err="1">
                <a:solidFill>
                  <a:schemeClr val="tx1"/>
                </a:solidFill>
              </a:rPr>
              <a:t>collaboration</a:t>
            </a:r>
            <a:r>
              <a:rPr lang="nb-NO" sz="3200" dirty="0">
                <a:solidFill>
                  <a:schemeClr val="tx1"/>
                </a:solidFill>
              </a:rPr>
              <a:t>:</a:t>
            </a:r>
          </a:p>
          <a:p>
            <a:r>
              <a:rPr lang="nb-NO" sz="3200" dirty="0">
                <a:solidFill>
                  <a:schemeClr val="tx1"/>
                </a:solidFill>
                <a:hlinkClick r:id="rId8"/>
              </a:rPr>
              <a:t>stephan.daus@nifu.no</a:t>
            </a:r>
            <a:r>
              <a:rPr lang="nb-NO" sz="3200" dirty="0">
                <a:solidFill>
                  <a:schemeClr val="tx1"/>
                </a:solidFill>
              </a:rPr>
              <a:t> </a:t>
            </a:r>
          </a:p>
        </p:txBody>
      </p:sp>
      <p:sp>
        <p:nvSpPr>
          <p:cNvPr id="9" name="TextBox 8">
            <a:extLst>
              <a:ext uri="{FF2B5EF4-FFF2-40B4-BE49-F238E27FC236}">
                <a16:creationId xmlns:a16="http://schemas.microsoft.com/office/drawing/2014/main" id="{10CDF343-7009-4F08-9674-624AC463D7FA}"/>
              </a:ext>
            </a:extLst>
          </p:cNvPr>
          <p:cNvSpPr txBox="1"/>
          <p:nvPr/>
        </p:nvSpPr>
        <p:spPr>
          <a:xfrm>
            <a:off x="6907695" y="3201776"/>
            <a:ext cx="4860235" cy="1077218"/>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sz="3200" dirty="0">
                <a:solidFill>
                  <a:schemeClr val="bg1"/>
                </a:solidFill>
              </a:rPr>
              <a:t>And to CEMO/ILS at </a:t>
            </a:r>
            <a:r>
              <a:rPr lang="nb-NO" sz="3200" dirty="0" err="1">
                <a:solidFill>
                  <a:schemeClr val="bg1"/>
                </a:solidFill>
              </a:rPr>
              <a:t>the</a:t>
            </a:r>
            <a:r>
              <a:rPr lang="nb-NO" sz="3200" dirty="0">
                <a:solidFill>
                  <a:schemeClr val="bg1"/>
                </a:solidFill>
              </a:rPr>
              <a:t> </a:t>
            </a:r>
            <a:r>
              <a:rPr lang="nb-NO" sz="3200" dirty="0" err="1">
                <a:solidFill>
                  <a:schemeClr val="bg1"/>
                </a:solidFill>
              </a:rPr>
              <a:t>University</a:t>
            </a:r>
            <a:r>
              <a:rPr lang="nb-NO" sz="3200" dirty="0">
                <a:solidFill>
                  <a:schemeClr val="bg1"/>
                </a:solidFill>
              </a:rPr>
              <a:t> </a:t>
            </a:r>
            <a:r>
              <a:rPr lang="nb-NO" sz="3200" dirty="0" err="1">
                <a:solidFill>
                  <a:schemeClr val="bg1"/>
                </a:solidFill>
              </a:rPr>
              <a:t>of</a:t>
            </a:r>
            <a:r>
              <a:rPr lang="nb-NO" sz="3200" dirty="0">
                <a:solidFill>
                  <a:schemeClr val="bg1"/>
                </a:solidFill>
              </a:rPr>
              <a:t> Oslo </a:t>
            </a:r>
          </a:p>
        </p:txBody>
      </p:sp>
    </p:spTree>
    <p:extLst>
      <p:ext uri="{BB962C8B-B14F-4D97-AF65-F5344CB8AC3E}">
        <p14:creationId xmlns:p14="http://schemas.microsoft.com/office/powerpoint/2010/main" val="84622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87B3B48-E6C3-4671-B163-A037A2BFBBB4}"/>
              </a:ext>
            </a:extLst>
          </p:cNvPr>
          <p:cNvSpPr txBox="1"/>
          <p:nvPr/>
        </p:nvSpPr>
        <p:spPr>
          <a:xfrm>
            <a:off x="3992663" y="2240668"/>
            <a:ext cx="1332203" cy="369332"/>
          </a:xfrm>
          <a:prstGeom prst="rect">
            <a:avLst/>
          </a:prstGeom>
          <a:noFill/>
        </p:spPr>
        <p:txBody>
          <a:bodyPr wrap="square" rtlCol="0">
            <a:spAutoFit/>
          </a:bodyPr>
          <a:lstStyle/>
          <a:p>
            <a:r>
              <a:rPr lang="en-US" b="1" dirty="0"/>
              <a:t>4 domains</a:t>
            </a:r>
          </a:p>
        </p:txBody>
      </p:sp>
      <p:sp>
        <p:nvSpPr>
          <p:cNvPr id="5" name="TextBox 4">
            <a:extLst>
              <a:ext uri="{FF2B5EF4-FFF2-40B4-BE49-F238E27FC236}">
                <a16:creationId xmlns:a16="http://schemas.microsoft.com/office/drawing/2014/main" id="{0A774695-A48C-420C-8FE2-E86F5027EABA}"/>
              </a:ext>
            </a:extLst>
          </p:cNvPr>
          <p:cNvSpPr txBox="1"/>
          <p:nvPr/>
        </p:nvSpPr>
        <p:spPr>
          <a:xfrm>
            <a:off x="3993270" y="4299643"/>
            <a:ext cx="1448916" cy="369332"/>
          </a:xfrm>
          <a:prstGeom prst="rect">
            <a:avLst/>
          </a:prstGeom>
          <a:noFill/>
        </p:spPr>
        <p:txBody>
          <a:bodyPr wrap="square" rtlCol="0">
            <a:spAutoFit/>
          </a:bodyPr>
          <a:lstStyle/>
          <a:p>
            <a:r>
              <a:rPr lang="en-US" b="1" dirty="0"/>
              <a:t>18 topics</a:t>
            </a:r>
          </a:p>
        </p:txBody>
      </p:sp>
      <p:sp>
        <p:nvSpPr>
          <p:cNvPr id="6" name="Rectangle 5">
            <a:extLst>
              <a:ext uri="{FF2B5EF4-FFF2-40B4-BE49-F238E27FC236}">
                <a16:creationId xmlns:a16="http://schemas.microsoft.com/office/drawing/2014/main" id="{2F71FA42-85E5-49CE-B60B-71F30F2B46D3}"/>
              </a:ext>
            </a:extLst>
          </p:cNvPr>
          <p:cNvSpPr/>
          <p:nvPr/>
        </p:nvSpPr>
        <p:spPr bwMode="auto">
          <a:xfrm>
            <a:off x="9972572" y="4665086"/>
            <a:ext cx="1658420" cy="8215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Rectangle 6">
            <a:extLst>
              <a:ext uri="{FF2B5EF4-FFF2-40B4-BE49-F238E27FC236}">
                <a16:creationId xmlns:a16="http://schemas.microsoft.com/office/drawing/2014/main" id="{21776756-A425-4B48-8509-BFE985CDFA86}"/>
              </a:ext>
            </a:extLst>
          </p:cNvPr>
          <p:cNvSpPr/>
          <p:nvPr/>
        </p:nvSpPr>
        <p:spPr bwMode="auto">
          <a:xfrm>
            <a:off x="7758117" y="4624669"/>
            <a:ext cx="1657448" cy="8215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8" name="Rectangle 7">
            <a:extLst>
              <a:ext uri="{FF2B5EF4-FFF2-40B4-BE49-F238E27FC236}">
                <a16:creationId xmlns:a16="http://schemas.microsoft.com/office/drawing/2014/main" id="{A1B55A8B-126F-486A-81C5-7B1E9152587A}"/>
              </a:ext>
            </a:extLst>
          </p:cNvPr>
          <p:cNvSpPr/>
          <p:nvPr/>
        </p:nvSpPr>
        <p:spPr bwMode="auto">
          <a:xfrm>
            <a:off x="5555269" y="4617539"/>
            <a:ext cx="1644870" cy="8215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9" name="Rectangle 8">
            <a:extLst>
              <a:ext uri="{FF2B5EF4-FFF2-40B4-BE49-F238E27FC236}">
                <a16:creationId xmlns:a16="http://schemas.microsoft.com/office/drawing/2014/main" id="{E1DF9D8A-611F-4838-BC80-9CA009511533}"/>
              </a:ext>
            </a:extLst>
          </p:cNvPr>
          <p:cNvSpPr/>
          <p:nvPr/>
        </p:nvSpPr>
        <p:spPr bwMode="auto">
          <a:xfrm>
            <a:off x="7125826" y="2833161"/>
            <a:ext cx="1368001" cy="821532"/>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pic>
        <p:nvPicPr>
          <p:cNvPr id="10" name="Picture 9">
            <a:extLst>
              <a:ext uri="{FF2B5EF4-FFF2-40B4-BE49-F238E27FC236}">
                <a16:creationId xmlns:a16="http://schemas.microsoft.com/office/drawing/2014/main" id="{2CCFD936-434B-406A-9C51-D96F6F125F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0000" b="24554"/>
          <a:stretch/>
        </p:blipFill>
        <p:spPr>
          <a:xfrm>
            <a:off x="10065167" y="4673119"/>
            <a:ext cx="1435471" cy="747886"/>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pic>
        <p:nvPicPr>
          <p:cNvPr id="11" name="Picture 10">
            <a:extLst>
              <a:ext uri="{FF2B5EF4-FFF2-40B4-BE49-F238E27FC236}">
                <a16:creationId xmlns:a16="http://schemas.microsoft.com/office/drawing/2014/main" id="{AA96E4FC-A436-40DB-A138-C57B536652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9539" y="4671730"/>
            <a:ext cx="800436" cy="791056"/>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pic>
        <p:nvPicPr>
          <p:cNvPr id="12" name="Picture 11">
            <a:extLst>
              <a:ext uri="{FF2B5EF4-FFF2-40B4-BE49-F238E27FC236}">
                <a16:creationId xmlns:a16="http://schemas.microsoft.com/office/drawing/2014/main" id="{54948339-68CE-4F48-8B1A-742E2C5676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9439" y="4635930"/>
            <a:ext cx="1018576" cy="822263"/>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cxnSp>
        <p:nvCxnSpPr>
          <p:cNvPr id="13" name="Straight Connector 90">
            <a:extLst>
              <a:ext uri="{FF2B5EF4-FFF2-40B4-BE49-F238E27FC236}">
                <a16:creationId xmlns:a16="http://schemas.microsoft.com/office/drawing/2014/main" id="{8E74E151-4C19-4024-84B2-19745442483A}"/>
              </a:ext>
            </a:extLst>
          </p:cNvPr>
          <p:cNvCxnSpPr>
            <a:cxnSpLocks/>
            <a:stCxn id="27" idx="3"/>
            <a:endCxn id="18" idx="3"/>
          </p:cNvCxnSpPr>
          <p:nvPr/>
        </p:nvCxnSpPr>
        <p:spPr>
          <a:xfrm rot="16200000" flipH="1">
            <a:off x="7981525" y="3651583"/>
            <a:ext cx="433132" cy="776528"/>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sp>
        <p:nvSpPr>
          <p:cNvPr id="14" name="TextBox 13">
            <a:extLst>
              <a:ext uri="{FF2B5EF4-FFF2-40B4-BE49-F238E27FC236}">
                <a16:creationId xmlns:a16="http://schemas.microsoft.com/office/drawing/2014/main" id="{94F574B4-0872-4B82-B43A-EAB8AAAFCE2C}"/>
              </a:ext>
            </a:extLst>
          </p:cNvPr>
          <p:cNvSpPr txBox="1"/>
          <p:nvPr/>
        </p:nvSpPr>
        <p:spPr>
          <a:xfrm rot="10800000">
            <a:off x="5546408" y="5440500"/>
            <a:ext cx="1658420" cy="237600"/>
          </a:xfrm>
          <a:prstGeom prst="round2SameRect">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endParaRPr lang="en-US" sz="700" dirty="0">
              <a:solidFill>
                <a:schemeClr val="bg1"/>
              </a:solidFill>
            </a:endParaRPr>
          </a:p>
        </p:txBody>
      </p:sp>
      <p:sp>
        <p:nvSpPr>
          <p:cNvPr id="15" name="TextBox 14">
            <a:extLst>
              <a:ext uri="{FF2B5EF4-FFF2-40B4-BE49-F238E27FC236}">
                <a16:creationId xmlns:a16="http://schemas.microsoft.com/office/drawing/2014/main" id="{3B2DDD3E-DA98-4757-9067-046F3D850FE5}"/>
              </a:ext>
            </a:extLst>
          </p:cNvPr>
          <p:cNvSpPr txBox="1"/>
          <p:nvPr/>
        </p:nvSpPr>
        <p:spPr>
          <a:xfrm rot="10800000">
            <a:off x="7758114" y="5438253"/>
            <a:ext cx="1658420" cy="237600"/>
          </a:xfrm>
          <a:prstGeom prst="round2SameRect">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endParaRPr lang="en-US" sz="700" dirty="0">
              <a:solidFill>
                <a:schemeClr val="bg1"/>
              </a:solidFill>
            </a:endParaRPr>
          </a:p>
        </p:txBody>
      </p:sp>
      <p:sp>
        <p:nvSpPr>
          <p:cNvPr id="16" name="TextBox 15">
            <a:extLst>
              <a:ext uri="{FF2B5EF4-FFF2-40B4-BE49-F238E27FC236}">
                <a16:creationId xmlns:a16="http://schemas.microsoft.com/office/drawing/2014/main" id="{590202E7-A0DB-498D-941C-FAF9D393AF87}"/>
              </a:ext>
            </a:extLst>
          </p:cNvPr>
          <p:cNvSpPr txBox="1"/>
          <p:nvPr/>
        </p:nvSpPr>
        <p:spPr>
          <a:xfrm rot="10800000">
            <a:off x="9972569" y="5465726"/>
            <a:ext cx="1658420" cy="237600"/>
          </a:xfrm>
          <a:prstGeom prst="round2SameRect">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r"/>
            <a:endParaRPr lang="en-US" sz="700" dirty="0">
              <a:solidFill>
                <a:schemeClr val="bg1"/>
              </a:solidFill>
            </a:endParaRPr>
          </a:p>
        </p:txBody>
      </p:sp>
      <p:sp>
        <p:nvSpPr>
          <p:cNvPr id="17" name="Round Same Side Corner Rectangle 62">
            <a:extLst>
              <a:ext uri="{FF2B5EF4-FFF2-40B4-BE49-F238E27FC236}">
                <a16:creationId xmlns:a16="http://schemas.microsoft.com/office/drawing/2014/main" id="{F69DC23D-A6AA-4D45-A2C2-7AA572BFEAFB}"/>
              </a:ext>
            </a:extLst>
          </p:cNvPr>
          <p:cNvSpPr/>
          <p:nvPr/>
        </p:nvSpPr>
        <p:spPr>
          <a:xfrm>
            <a:off x="5546411" y="4256413"/>
            <a:ext cx="1658420" cy="430945"/>
          </a:xfrm>
          <a:prstGeom prst="round2SameRect">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60960" tIns="14400" rIns="60960" bIns="14400" numCol="1" spcCol="1270" anchor="ctr" anchorCtr="0">
            <a:noAutofit/>
          </a:bodyPr>
          <a:lstStyle/>
          <a:p>
            <a:pPr lvl="0" algn="ctr" defTabSz="711200">
              <a:lnSpc>
                <a:spcPct val="90000"/>
              </a:lnSpc>
              <a:spcBef>
                <a:spcPct val="0"/>
              </a:spcBef>
              <a:spcAft>
                <a:spcPct val="35000"/>
              </a:spcAft>
            </a:pPr>
            <a:r>
              <a:rPr lang="en-US" sz="1400" b="1" kern="0" dirty="0">
                <a:solidFill>
                  <a:schemeClr val="tx1"/>
                </a:solidFill>
              </a:rPr>
              <a:t>Chemical Changes</a:t>
            </a:r>
          </a:p>
        </p:txBody>
      </p:sp>
      <p:sp>
        <p:nvSpPr>
          <p:cNvPr id="18" name="Round Same Side Corner Rectangle 63">
            <a:extLst>
              <a:ext uri="{FF2B5EF4-FFF2-40B4-BE49-F238E27FC236}">
                <a16:creationId xmlns:a16="http://schemas.microsoft.com/office/drawing/2014/main" id="{90D2910E-8E67-4679-AD93-079B34811468}"/>
              </a:ext>
            </a:extLst>
          </p:cNvPr>
          <p:cNvSpPr/>
          <p:nvPr/>
        </p:nvSpPr>
        <p:spPr>
          <a:xfrm>
            <a:off x="7757145" y="4256413"/>
            <a:ext cx="1658420" cy="430945"/>
          </a:xfrm>
          <a:prstGeom prst="round2SameRect">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60960" tIns="14400" rIns="60960" bIns="14400" numCol="1" spcCol="1270" anchor="ctr" anchorCtr="0">
            <a:noAutofit/>
          </a:bodyPr>
          <a:lstStyle/>
          <a:p>
            <a:pPr lvl="0" algn="ctr" defTabSz="711200">
              <a:lnSpc>
                <a:spcPct val="90000"/>
              </a:lnSpc>
              <a:spcBef>
                <a:spcPct val="0"/>
              </a:spcBef>
              <a:spcAft>
                <a:spcPct val="35000"/>
              </a:spcAft>
            </a:pPr>
            <a:r>
              <a:rPr lang="en-US" sz="1400" b="1" kern="0" dirty="0">
                <a:solidFill>
                  <a:schemeClr val="tx1"/>
                </a:solidFill>
              </a:rPr>
              <a:t>Composition of Matter</a:t>
            </a:r>
          </a:p>
        </p:txBody>
      </p:sp>
      <p:sp>
        <p:nvSpPr>
          <p:cNvPr id="19" name="Round Same Side Corner Rectangle 64">
            <a:extLst>
              <a:ext uri="{FF2B5EF4-FFF2-40B4-BE49-F238E27FC236}">
                <a16:creationId xmlns:a16="http://schemas.microsoft.com/office/drawing/2014/main" id="{30D73951-B46C-48D5-81A5-1A64DC17D6A7}"/>
              </a:ext>
            </a:extLst>
          </p:cNvPr>
          <p:cNvSpPr/>
          <p:nvPr/>
        </p:nvSpPr>
        <p:spPr>
          <a:xfrm>
            <a:off x="9972572" y="4258172"/>
            <a:ext cx="1658420" cy="430945"/>
          </a:xfrm>
          <a:prstGeom prst="round2SameRect">
            <a:avLst/>
          </a:prstGeom>
          <a:solidFill>
            <a:srgbClr val="FFC000"/>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60960" tIns="14400" rIns="60960" bIns="14400" numCol="1" spcCol="1270" anchor="ctr" anchorCtr="0">
            <a:noAutofit/>
          </a:bodyPr>
          <a:lstStyle/>
          <a:p>
            <a:pPr lvl="0" algn="ctr" defTabSz="711200">
              <a:lnSpc>
                <a:spcPct val="90000"/>
              </a:lnSpc>
              <a:spcBef>
                <a:spcPct val="0"/>
              </a:spcBef>
              <a:spcAft>
                <a:spcPct val="35000"/>
              </a:spcAft>
            </a:pPr>
            <a:r>
              <a:rPr lang="en-US" sz="1400" b="1" kern="0" dirty="0">
                <a:solidFill>
                  <a:schemeClr val="tx1"/>
                </a:solidFill>
              </a:rPr>
              <a:t>Properties of Matter</a:t>
            </a:r>
          </a:p>
        </p:txBody>
      </p:sp>
      <p:cxnSp>
        <p:nvCxnSpPr>
          <p:cNvPr id="20" name="Straight Connector 90">
            <a:extLst>
              <a:ext uri="{FF2B5EF4-FFF2-40B4-BE49-F238E27FC236}">
                <a16:creationId xmlns:a16="http://schemas.microsoft.com/office/drawing/2014/main" id="{F60CACE8-F013-400C-BCB2-3C3C39965361}"/>
              </a:ext>
            </a:extLst>
          </p:cNvPr>
          <p:cNvCxnSpPr>
            <a:cxnSpLocks/>
            <a:stCxn id="27" idx="3"/>
            <a:endCxn id="17" idx="3"/>
          </p:cNvCxnSpPr>
          <p:nvPr/>
        </p:nvCxnSpPr>
        <p:spPr>
          <a:xfrm rot="5400000">
            <a:off x="6876158" y="3322744"/>
            <a:ext cx="433132" cy="1434206"/>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cxnSp>
        <p:nvCxnSpPr>
          <p:cNvPr id="21" name="Straight Connector 90">
            <a:extLst>
              <a:ext uri="{FF2B5EF4-FFF2-40B4-BE49-F238E27FC236}">
                <a16:creationId xmlns:a16="http://schemas.microsoft.com/office/drawing/2014/main" id="{D469A9BB-952E-4059-B42C-38ECE7A6A566}"/>
              </a:ext>
            </a:extLst>
          </p:cNvPr>
          <p:cNvCxnSpPr>
            <a:cxnSpLocks/>
            <a:stCxn id="27" idx="3"/>
            <a:endCxn id="19" idx="3"/>
          </p:cNvCxnSpPr>
          <p:nvPr/>
        </p:nvCxnSpPr>
        <p:spPr>
          <a:xfrm rot="16200000" flipH="1">
            <a:off x="9088359" y="2544748"/>
            <a:ext cx="434891" cy="2991955"/>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pic>
        <p:nvPicPr>
          <p:cNvPr id="22" name="Picture 21">
            <a:extLst>
              <a:ext uri="{FF2B5EF4-FFF2-40B4-BE49-F238E27FC236}">
                <a16:creationId xmlns:a16="http://schemas.microsoft.com/office/drawing/2014/main" id="{913DB25C-1122-463E-89D3-82E9210FF2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6232"/>
          <a:stretch/>
        </p:blipFill>
        <p:spPr>
          <a:xfrm>
            <a:off x="10262267" y="2776162"/>
            <a:ext cx="1368000" cy="962405"/>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pic>
        <p:nvPicPr>
          <p:cNvPr id="23" name="Picture 22">
            <a:extLst>
              <a:ext uri="{FF2B5EF4-FFF2-40B4-BE49-F238E27FC236}">
                <a16:creationId xmlns:a16="http://schemas.microsoft.com/office/drawing/2014/main" id="{EC3762D9-D268-4AD8-A041-CD937485D0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9438" y="2793284"/>
            <a:ext cx="1365729" cy="886291"/>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pic>
        <p:nvPicPr>
          <p:cNvPr id="24" name="Picture 23">
            <a:extLst>
              <a:ext uri="{FF2B5EF4-FFF2-40B4-BE49-F238E27FC236}">
                <a16:creationId xmlns:a16="http://schemas.microsoft.com/office/drawing/2014/main" id="{202D7E75-8EA7-408A-92E0-0F41B6E0B0F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5268" y="2847646"/>
            <a:ext cx="1370180" cy="770727"/>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pic>
        <p:nvPicPr>
          <p:cNvPr id="25" name="Picture 24">
            <a:extLst>
              <a:ext uri="{FF2B5EF4-FFF2-40B4-BE49-F238E27FC236}">
                <a16:creationId xmlns:a16="http://schemas.microsoft.com/office/drawing/2014/main" id="{120FD355-4DDC-4A9E-BF66-4A13F71CF6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32926" y="2841610"/>
            <a:ext cx="953800" cy="846685"/>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sp>
        <p:nvSpPr>
          <p:cNvPr id="26" name="TextBox 25">
            <a:extLst>
              <a:ext uri="{FF2B5EF4-FFF2-40B4-BE49-F238E27FC236}">
                <a16:creationId xmlns:a16="http://schemas.microsoft.com/office/drawing/2014/main" id="{406D3C24-C12D-4195-B01B-7046F9B318B6}"/>
              </a:ext>
            </a:extLst>
          </p:cNvPr>
          <p:cNvSpPr txBox="1"/>
          <p:nvPr/>
        </p:nvSpPr>
        <p:spPr>
          <a:xfrm rot="10800000">
            <a:off x="5557448" y="3591938"/>
            <a:ext cx="1368000" cy="236599"/>
          </a:xfrm>
          <a:prstGeom prst="round2SameRect">
            <a:avLst>
              <a:gd name="adj1" fmla="val 35656"/>
              <a:gd name="adj2" fmla="val 0"/>
            </a:avLst>
          </a:prstGeom>
          <a:solidFill>
            <a:srgbClr val="C00000"/>
          </a:solid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r"/>
            <a:endParaRPr lang="en-US" dirty="0">
              <a:solidFill>
                <a:schemeClr val="bg1"/>
              </a:solidFill>
            </a:endParaRPr>
          </a:p>
        </p:txBody>
      </p:sp>
      <p:sp>
        <p:nvSpPr>
          <p:cNvPr id="27" name="TextBox 26">
            <a:extLst>
              <a:ext uri="{FF2B5EF4-FFF2-40B4-BE49-F238E27FC236}">
                <a16:creationId xmlns:a16="http://schemas.microsoft.com/office/drawing/2014/main" id="{4AB9746E-4FA5-42A9-BFD0-E8DB628D1B21}"/>
              </a:ext>
            </a:extLst>
          </p:cNvPr>
          <p:cNvSpPr txBox="1"/>
          <p:nvPr/>
        </p:nvSpPr>
        <p:spPr>
          <a:xfrm rot="10800000">
            <a:off x="7125827" y="3586682"/>
            <a:ext cx="1368000" cy="236599"/>
          </a:xfrm>
          <a:prstGeom prst="round2SameRect">
            <a:avLst>
              <a:gd name="adj1" fmla="val 34469"/>
              <a:gd name="adj2" fmla="val 0"/>
            </a:avLst>
          </a:prstGeom>
          <a:solidFill>
            <a:schemeClr val="accent4">
              <a:lumMod val="75000"/>
            </a:schemeClr>
          </a:solid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r"/>
            <a:endParaRPr lang="en-US" dirty="0">
              <a:solidFill>
                <a:schemeClr val="bg1"/>
              </a:solidFill>
            </a:endParaRPr>
          </a:p>
        </p:txBody>
      </p:sp>
      <p:sp>
        <p:nvSpPr>
          <p:cNvPr id="28" name="TextBox 27">
            <a:extLst>
              <a:ext uri="{FF2B5EF4-FFF2-40B4-BE49-F238E27FC236}">
                <a16:creationId xmlns:a16="http://schemas.microsoft.com/office/drawing/2014/main" id="{364E193A-A1DE-426C-B294-461EFE12131E}"/>
              </a:ext>
            </a:extLst>
          </p:cNvPr>
          <p:cNvSpPr txBox="1"/>
          <p:nvPr/>
        </p:nvSpPr>
        <p:spPr>
          <a:xfrm rot="10800000">
            <a:off x="8699439" y="3581401"/>
            <a:ext cx="1368000" cy="236599"/>
          </a:xfrm>
          <a:prstGeom prst="round2SameRect">
            <a:avLst>
              <a:gd name="adj1" fmla="val 40404"/>
              <a:gd name="adj2" fmla="val 0"/>
            </a:avLst>
          </a:prstGeom>
          <a:solidFill>
            <a:schemeClr val="accent6">
              <a:lumMod val="75000"/>
            </a:schemeClr>
          </a:solid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r"/>
            <a:endParaRPr lang="en-US" dirty="0">
              <a:solidFill>
                <a:schemeClr val="bg1"/>
              </a:solidFill>
            </a:endParaRPr>
          </a:p>
        </p:txBody>
      </p:sp>
      <p:sp>
        <p:nvSpPr>
          <p:cNvPr id="29" name="TextBox 28">
            <a:extLst>
              <a:ext uri="{FF2B5EF4-FFF2-40B4-BE49-F238E27FC236}">
                <a16:creationId xmlns:a16="http://schemas.microsoft.com/office/drawing/2014/main" id="{5A1692C0-7BD2-47B4-A8EA-9FDD79EC9214}"/>
              </a:ext>
            </a:extLst>
          </p:cNvPr>
          <p:cNvSpPr txBox="1"/>
          <p:nvPr/>
        </p:nvSpPr>
        <p:spPr>
          <a:xfrm rot="10800000">
            <a:off x="10262267" y="3581400"/>
            <a:ext cx="1368000" cy="236599"/>
          </a:xfrm>
          <a:prstGeom prst="round2SameRect">
            <a:avLst>
              <a:gd name="adj1" fmla="val 38030"/>
              <a:gd name="adj2" fmla="val 0"/>
            </a:avLst>
          </a:prstGeom>
          <a:solidFill>
            <a:schemeClr val="accent1">
              <a:lumMod val="75000"/>
            </a:schemeClr>
          </a:solidFill>
          <a:ln>
            <a:noFill/>
          </a:ln>
        </p:spPr>
        <p:style>
          <a:lnRef idx="2">
            <a:schemeClr val="accent3"/>
          </a:lnRef>
          <a:fillRef idx="1">
            <a:schemeClr val="lt1"/>
          </a:fillRef>
          <a:effectRef idx="0">
            <a:schemeClr val="accent3"/>
          </a:effectRef>
          <a:fontRef idx="minor">
            <a:schemeClr val="dk1"/>
          </a:fontRef>
        </p:style>
        <p:txBody>
          <a:bodyPr wrap="square" rtlCol="0">
            <a:noAutofit/>
          </a:bodyPr>
          <a:lstStyle/>
          <a:p>
            <a:pPr algn="r"/>
            <a:endParaRPr lang="en-US" dirty="0">
              <a:solidFill>
                <a:schemeClr val="bg1"/>
              </a:solidFill>
            </a:endParaRPr>
          </a:p>
        </p:txBody>
      </p:sp>
      <p:sp>
        <p:nvSpPr>
          <p:cNvPr id="30" name="Round Same Side Corner Rectangle 75">
            <a:extLst>
              <a:ext uri="{FF2B5EF4-FFF2-40B4-BE49-F238E27FC236}">
                <a16:creationId xmlns:a16="http://schemas.microsoft.com/office/drawing/2014/main" id="{2E4A9A24-40E1-4FD0-91F1-8C64EFABEB77}"/>
              </a:ext>
            </a:extLst>
          </p:cNvPr>
          <p:cNvSpPr/>
          <p:nvPr/>
        </p:nvSpPr>
        <p:spPr>
          <a:xfrm>
            <a:off x="5557448" y="2421861"/>
            <a:ext cx="1368000" cy="432000"/>
          </a:xfrm>
          <a:prstGeom prst="round2SameRect">
            <a:avLst/>
          </a:prstGeom>
          <a:solidFill>
            <a:srgbClr val="C00000"/>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68580" tIns="14400" rIns="68580" bIns="14400" numCol="1" spcCol="1270" anchor="ctr" anchorCtr="0">
            <a:noAutofit/>
          </a:bodyPr>
          <a:lstStyle/>
          <a:p>
            <a:pPr lvl="0" algn="ctr" defTabSz="800100">
              <a:lnSpc>
                <a:spcPct val="90000"/>
              </a:lnSpc>
              <a:spcBef>
                <a:spcPct val="0"/>
              </a:spcBef>
              <a:spcAft>
                <a:spcPct val="35000"/>
              </a:spcAft>
            </a:pPr>
            <a:r>
              <a:rPr lang="en-US" sz="1400" b="1" kern="1200" dirty="0">
                <a:solidFill>
                  <a:schemeClr val="bg1"/>
                </a:solidFill>
              </a:rPr>
              <a:t>Biology</a:t>
            </a:r>
          </a:p>
        </p:txBody>
      </p:sp>
      <p:sp>
        <p:nvSpPr>
          <p:cNvPr id="31" name="Round Same Side Corner Rectangle 76">
            <a:extLst>
              <a:ext uri="{FF2B5EF4-FFF2-40B4-BE49-F238E27FC236}">
                <a16:creationId xmlns:a16="http://schemas.microsoft.com/office/drawing/2014/main" id="{DB699E09-C0DE-462C-8F7C-C80A25723457}"/>
              </a:ext>
            </a:extLst>
          </p:cNvPr>
          <p:cNvSpPr/>
          <p:nvPr/>
        </p:nvSpPr>
        <p:spPr>
          <a:xfrm>
            <a:off x="7125985" y="2417101"/>
            <a:ext cx="1368000" cy="432000"/>
          </a:xfrm>
          <a:prstGeom prst="round2SameRect">
            <a:avLst/>
          </a:prstGeom>
          <a:solidFill>
            <a:schemeClr val="accent4">
              <a:lumMod val="75000"/>
            </a:schemeClr>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68580" tIns="14400" rIns="68580" bIns="14400" numCol="1" spcCol="1270" anchor="ctr" anchorCtr="0">
            <a:noAutofit/>
          </a:bodyPr>
          <a:lstStyle/>
          <a:p>
            <a:pPr lvl="0" algn="ctr" defTabSz="800100">
              <a:lnSpc>
                <a:spcPct val="90000"/>
              </a:lnSpc>
              <a:spcBef>
                <a:spcPct val="0"/>
              </a:spcBef>
              <a:spcAft>
                <a:spcPct val="35000"/>
              </a:spcAft>
            </a:pPr>
            <a:r>
              <a:rPr lang="en-US" sz="1400" b="1" kern="1200" spc="-30" baseline="0" dirty="0">
                <a:solidFill>
                  <a:schemeClr val="bg1"/>
                </a:solidFill>
              </a:rPr>
              <a:t>Chemistry</a:t>
            </a:r>
          </a:p>
        </p:txBody>
      </p:sp>
      <p:sp>
        <p:nvSpPr>
          <p:cNvPr id="32" name="Round Same Side Corner Rectangle 77">
            <a:extLst>
              <a:ext uri="{FF2B5EF4-FFF2-40B4-BE49-F238E27FC236}">
                <a16:creationId xmlns:a16="http://schemas.microsoft.com/office/drawing/2014/main" id="{145DD610-6DEE-4DCF-903E-2977CDF7DCD4}"/>
              </a:ext>
            </a:extLst>
          </p:cNvPr>
          <p:cNvSpPr/>
          <p:nvPr/>
        </p:nvSpPr>
        <p:spPr>
          <a:xfrm>
            <a:off x="8697482" y="2412490"/>
            <a:ext cx="1368000" cy="432000"/>
          </a:xfrm>
          <a:prstGeom prst="round2SameRect">
            <a:avLst/>
          </a:prstGeom>
          <a:solidFill>
            <a:schemeClr val="accent6">
              <a:lumMod val="75000"/>
            </a:schemeClr>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68580" tIns="14400" rIns="68580" bIns="14400" numCol="1" spcCol="1270" anchor="ctr" anchorCtr="0">
            <a:noAutofit/>
          </a:bodyPr>
          <a:lstStyle/>
          <a:p>
            <a:pPr lvl="0" algn="ctr" defTabSz="800100">
              <a:lnSpc>
                <a:spcPct val="90000"/>
              </a:lnSpc>
              <a:spcBef>
                <a:spcPct val="0"/>
              </a:spcBef>
              <a:spcAft>
                <a:spcPct val="35000"/>
              </a:spcAft>
            </a:pPr>
            <a:r>
              <a:rPr lang="en-US" sz="1400" b="1" kern="1200" dirty="0">
                <a:solidFill>
                  <a:schemeClr val="bg1"/>
                </a:solidFill>
              </a:rPr>
              <a:t>Earth Science</a:t>
            </a:r>
          </a:p>
        </p:txBody>
      </p:sp>
      <p:sp>
        <p:nvSpPr>
          <p:cNvPr id="33" name="Round Same Side Corner Rectangle 78">
            <a:extLst>
              <a:ext uri="{FF2B5EF4-FFF2-40B4-BE49-F238E27FC236}">
                <a16:creationId xmlns:a16="http://schemas.microsoft.com/office/drawing/2014/main" id="{1FA70828-A9AA-486C-B36E-BE6D481E71E3}"/>
              </a:ext>
            </a:extLst>
          </p:cNvPr>
          <p:cNvSpPr/>
          <p:nvPr/>
        </p:nvSpPr>
        <p:spPr>
          <a:xfrm>
            <a:off x="10262267" y="2412489"/>
            <a:ext cx="1368000" cy="432000"/>
          </a:xfrm>
          <a:prstGeom prst="round2SameRect">
            <a:avLst/>
          </a:prstGeom>
          <a:solidFill>
            <a:schemeClr val="accent1">
              <a:lumMod val="75000"/>
            </a:schemeClr>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68580" tIns="14400" rIns="68580" bIns="14400" numCol="1" spcCol="1270" anchor="ctr" anchorCtr="0">
            <a:noAutofit/>
          </a:bodyPr>
          <a:lstStyle/>
          <a:p>
            <a:pPr lvl="0" algn="ctr" defTabSz="800100">
              <a:lnSpc>
                <a:spcPct val="90000"/>
              </a:lnSpc>
              <a:spcBef>
                <a:spcPct val="0"/>
              </a:spcBef>
              <a:spcAft>
                <a:spcPct val="35000"/>
              </a:spcAft>
            </a:pPr>
            <a:r>
              <a:rPr lang="en-US" sz="1400" b="1" kern="1200" dirty="0">
                <a:solidFill>
                  <a:schemeClr val="bg1"/>
                </a:solidFill>
              </a:rPr>
              <a:t>Physics</a:t>
            </a:r>
          </a:p>
        </p:txBody>
      </p:sp>
      <p:cxnSp>
        <p:nvCxnSpPr>
          <p:cNvPr id="34" name="Elbow Connector 79">
            <a:extLst>
              <a:ext uri="{FF2B5EF4-FFF2-40B4-BE49-F238E27FC236}">
                <a16:creationId xmlns:a16="http://schemas.microsoft.com/office/drawing/2014/main" id="{56A6CAEC-549F-454A-9893-6C3348841B6E}"/>
              </a:ext>
            </a:extLst>
          </p:cNvPr>
          <p:cNvCxnSpPr>
            <a:cxnSpLocks/>
            <a:stCxn id="38" idx="2"/>
            <a:endCxn id="30" idx="3"/>
          </p:cNvCxnSpPr>
          <p:nvPr/>
        </p:nvCxnSpPr>
        <p:spPr>
          <a:xfrm rot="5400000">
            <a:off x="7165245" y="994338"/>
            <a:ext cx="503726" cy="2351320"/>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cxnSp>
        <p:nvCxnSpPr>
          <p:cNvPr id="35" name="Elbow Connector 80">
            <a:extLst>
              <a:ext uri="{FF2B5EF4-FFF2-40B4-BE49-F238E27FC236}">
                <a16:creationId xmlns:a16="http://schemas.microsoft.com/office/drawing/2014/main" id="{BCA381F1-4F44-4EC9-856A-89F28F75CDAC}"/>
              </a:ext>
            </a:extLst>
          </p:cNvPr>
          <p:cNvCxnSpPr>
            <a:cxnSpLocks/>
            <a:stCxn id="38" idx="2"/>
            <a:endCxn id="31" idx="3"/>
          </p:cNvCxnSpPr>
          <p:nvPr/>
        </p:nvCxnSpPr>
        <p:spPr>
          <a:xfrm rot="5400000">
            <a:off x="7951894" y="1776227"/>
            <a:ext cx="498966" cy="782783"/>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cxnSp>
        <p:nvCxnSpPr>
          <p:cNvPr id="36" name="Elbow Connector 81">
            <a:extLst>
              <a:ext uri="{FF2B5EF4-FFF2-40B4-BE49-F238E27FC236}">
                <a16:creationId xmlns:a16="http://schemas.microsoft.com/office/drawing/2014/main" id="{97F35300-3391-42DA-A77B-EAADAECDDB37}"/>
              </a:ext>
            </a:extLst>
          </p:cNvPr>
          <p:cNvCxnSpPr>
            <a:cxnSpLocks/>
            <a:stCxn id="38" idx="2"/>
            <a:endCxn id="32" idx="3"/>
          </p:cNvCxnSpPr>
          <p:nvPr/>
        </p:nvCxnSpPr>
        <p:spPr>
          <a:xfrm rot="16200000" flipH="1">
            <a:off x="8739948" y="1770955"/>
            <a:ext cx="494355" cy="788714"/>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cxnSp>
        <p:nvCxnSpPr>
          <p:cNvPr id="37" name="Elbow Connector 82">
            <a:extLst>
              <a:ext uri="{FF2B5EF4-FFF2-40B4-BE49-F238E27FC236}">
                <a16:creationId xmlns:a16="http://schemas.microsoft.com/office/drawing/2014/main" id="{306E1819-5A66-41A3-9B08-7CBCFE51ADA3}"/>
              </a:ext>
            </a:extLst>
          </p:cNvPr>
          <p:cNvCxnSpPr>
            <a:cxnSpLocks/>
            <a:stCxn id="38" idx="2"/>
            <a:endCxn id="33" idx="3"/>
          </p:cNvCxnSpPr>
          <p:nvPr/>
        </p:nvCxnSpPr>
        <p:spPr>
          <a:xfrm rot="16200000" flipH="1">
            <a:off x="9522340" y="988562"/>
            <a:ext cx="494354" cy="2353499"/>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sp>
        <p:nvSpPr>
          <p:cNvPr id="38" name="Rounded Rectangle 83">
            <a:extLst>
              <a:ext uri="{FF2B5EF4-FFF2-40B4-BE49-F238E27FC236}">
                <a16:creationId xmlns:a16="http://schemas.microsoft.com/office/drawing/2014/main" id="{6E449B31-9E21-41EC-A1D2-0DA1180F53A3}"/>
              </a:ext>
            </a:extLst>
          </p:cNvPr>
          <p:cNvSpPr/>
          <p:nvPr/>
        </p:nvSpPr>
        <p:spPr>
          <a:xfrm>
            <a:off x="6096000" y="1250950"/>
            <a:ext cx="4993536" cy="667185"/>
          </a:xfrm>
          <a:prstGeom prst="roundRect">
            <a:avLst/>
          </a:prstGeom>
          <a:solidFill>
            <a:schemeClr val="accent5"/>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76200" tIns="14400" rIns="76200" bIns="14400" numCol="1" spcCol="1270" anchor="ctr" anchorCtr="0">
            <a:noAutofit/>
          </a:bodyPr>
          <a:lstStyle/>
          <a:p>
            <a:pPr lvl="0" algn="ctr" defTabSz="889000">
              <a:lnSpc>
                <a:spcPct val="90000"/>
              </a:lnSpc>
              <a:spcBef>
                <a:spcPct val="0"/>
              </a:spcBef>
              <a:spcAft>
                <a:spcPct val="35000"/>
              </a:spcAft>
            </a:pPr>
            <a:r>
              <a:rPr lang="en-US" sz="2000" b="1" kern="1200" dirty="0">
                <a:solidFill>
                  <a:schemeClr val="bg1"/>
                </a:solidFill>
              </a:rPr>
              <a:t>TIMSS </a:t>
            </a:r>
            <a:r>
              <a:rPr lang="en-US" sz="2000" b="1" dirty="0">
                <a:solidFill>
                  <a:schemeClr val="bg1"/>
                </a:solidFill>
              </a:rPr>
              <a:t>2015 8</a:t>
            </a:r>
            <a:r>
              <a:rPr lang="en-US" sz="2000" b="1" baseline="30000" dirty="0">
                <a:solidFill>
                  <a:schemeClr val="bg1"/>
                </a:solidFill>
              </a:rPr>
              <a:t>th</a:t>
            </a:r>
            <a:r>
              <a:rPr lang="en-US" sz="2000" b="1" dirty="0">
                <a:solidFill>
                  <a:schemeClr val="bg1"/>
                </a:solidFill>
              </a:rPr>
              <a:t> grade </a:t>
            </a:r>
            <a:r>
              <a:rPr lang="en-US" sz="2000" b="1" kern="1200" dirty="0">
                <a:solidFill>
                  <a:schemeClr val="bg1"/>
                </a:solidFill>
              </a:rPr>
              <a:t>science framework</a:t>
            </a:r>
            <a:endParaRPr lang="en-US" sz="1600" b="1" kern="1200" dirty="0">
              <a:solidFill>
                <a:schemeClr val="bg1"/>
              </a:solidFill>
            </a:endParaRPr>
          </a:p>
        </p:txBody>
      </p:sp>
      <p:pic>
        <p:nvPicPr>
          <p:cNvPr id="39" name="Picture 38">
            <a:extLst>
              <a:ext uri="{FF2B5EF4-FFF2-40B4-BE49-F238E27FC236}">
                <a16:creationId xmlns:a16="http://schemas.microsoft.com/office/drawing/2014/main" id="{FE708957-E6BF-4D0C-A486-E29C9EB927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03117" y="1250950"/>
            <a:ext cx="667182" cy="667182"/>
          </a:xfrm>
          <a:prstGeom prst="rect">
            <a:avLst/>
          </a:prstGeom>
          <a:solidFill>
            <a:schemeClr val="tx1"/>
          </a:solidFill>
          <a:ln>
            <a:noFill/>
          </a:ln>
        </p:spPr>
        <p:style>
          <a:lnRef idx="2">
            <a:schemeClr val="accent3"/>
          </a:lnRef>
          <a:fillRef idx="1">
            <a:schemeClr val="lt1"/>
          </a:fillRef>
          <a:effectRef idx="0">
            <a:schemeClr val="accent3"/>
          </a:effectRef>
          <a:fontRef idx="minor">
            <a:schemeClr val="dk1"/>
          </a:fontRef>
        </p:style>
      </p:pic>
      <p:sp>
        <p:nvSpPr>
          <p:cNvPr id="43" name="Round Same Side Corner Rectangle 62">
            <a:extLst>
              <a:ext uri="{FF2B5EF4-FFF2-40B4-BE49-F238E27FC236}">
                <a16:creationId xmlns:a16="http://schemas.microsoft.com/office/drawing/2014/main" id="{43AF4CF6-DB84-495A-831A-1B1A9A10F01D}"/>
              </a:ext>
            </a:extLst>
          </p:cNvPr>
          <p:cNvSpPr/>
          <p:nvPr/>
        </p:nvSpPr>
        <p:spPr>
          <a:xfrm>
            <a:off x="5555271" y="6007438"/>
            <a:ext cx="1658420" cy="277555"/>
          </a:xfrm>
          <a:prstGeom prst="round2SameRect">
            <a:avLst/>
          </a:prstGeom>
          <a:solidFill>
            <a:schemeClr val="accent4">
              <a:lumMod val="40000"/>
              <a:lumOff val="60000"/>
            </a:schemeClr>
          </a:solidFill>
          <a:ln w="19050">
            <a:solidFill>
              <a:srgbClr val="FFC000"/>
            </a:solidFill>
          </a:ln>
        </p:spPr>
        <p:style>
          <a:lnRef idx="2">
            <a:schemeClr val="accent3"/>
          </a:lnRef>
          <a:fillRef idx="1">
            <a:schemeClr val="lt1"/>
          </a:fillRef>
          <a:effectRef idx="0">
            <a:schemeClr val="accent3"/>
          </a:effectRef>
          <a:fontRef idx="minor">
            <a:schemeClr val="dk1"/>
          </a:fontRef>
        </p:style>
        <p:txBody>
          <a:bodyPr spcFirstLastPara="0" vert="horz" wrap="square" lIns="60960" tIns="14400" rIns="60960" bIns="14400" numCol="1" spcCol="1270" anchor="ctr" anchorCtr="0">
            <a:noAutofit/>
          </a:bodyPr>
          <a:lstStyle/>
          <a:p>
            <a:pPr lvl="0" algn="ctr" defTabSz="711200">
              <a:lnSpc>
                <a:spcPct val="90000"/>
              </a:lnSpc>
              <a:spcBef>
                <a:spcPct val="0"/>
              </a:spcBef>
              <a:spcAft>
                <a:spcPct val="35000"/>
              </a:spcAft>
            </a:pPr>
            <a:r>
              <a:rPr lang="en-US" sz="1400" b="1" kern="0" dirty="0">
                <a:solidFill>
                  <a:schemeClr val="tx1"/>
                </a:solidFill>
              </a:rPr>
              <a:t>Item #1</a:t>
            </a:r>
          </a:p>
        </p:txBody>
      </p:sp>
      <p:sp>
        <p:nvSpPr>
          <p:cNvPr id="74" name="Round Same Side Corner Rectangle 62">
            <a:extLst>
              <a:ext uri="{FF2B5EF4-FFF2-40B4-BE49-F238E27FC236}">
                <a16:creationId xmlns:a16="http://schemas.microsoft.com/office/drawing/2014/main" id="{F69458B5-4394-47B1-A744-725621045FA5}"/>
              </a:ext>
            </a:extLst>
          </p:cNvPr>
          <p:cNvSpPr/>
          <p:nvPr/>
        </p:nvSpPr>
        <p:spPr>
          <a:xfrm>
            <a:off x="5674506" y="6086320"/>
            <a:ext cx="1658420" cy="277555"/>
          </a:xfrm>
          <a:prstGeom prst="round2SameRect">
            <a:avLst/>
          </a:prstGeom>
          <a:solidFill>
            <a:schemeClr val="accent4">
              <a:lumMod val="40000"/>
              <a:lumOff val="60000"/>
            </a:schemeClr>
          </a:solidFill>
          <a:ln w="19050">
            <a:solidFill>
              <a:srgbClr val="FFC000"/>
            </a:solidFill>
          </a:ln>
        </p:spPr>
        <p:style>
          <a:lnRef idx="2">
            <a:schemeClr val="accent3"/>
          </a:lnRef>
          <a:fillRef idx="1">
            <a:schemeClr val="lt1"/>
          </a:fillRef>
          <a:effectRef idx="0">
            <a:schemeClr val="accent3"/>
          </a:effectRef>
          <a:fontRef idx="minor">
            <a:schemeClr val="dk1"/>
          </a:fontRef>
        </p:style>
        <p:txBody>
          <a:bodyPr spcFirstLastPara="0" vert="horz" wrap="square" lIns="60960" tIns="14400" rIns="60960" bIns="14400" numCol="1" spcCol="1270" anchor="ctr" anchorCtr="0">
            <a:noAutofit/>
          </a:bodyPr>
          <a:lstStyle/>
          <a:p>
            <a:pPr lvl="0" algn="ctr" defTabSz="711200">
              <a:lnSpc>
                <a:spcPct val="90000"/>
              </a:lnSpc>
              <a:spcBef>
                <a:spcPct val="0"/>
              </a:spcBef>
              <a:spcAft>
                <a:spcPct val="35000"/>
              </a:spcAft>
            </a:pPr>
            <a:r>
              <a:rPr lang="en-US" sz="1400" b="1" kern="0" dirty="0">
                <a:solidFill>
                  <a:schemeClr val="tx1"/>
                </a:solidFill>
              </a:rPr>
              <a:t>Item #...</a:t>
            </a:r>
          </a:p>
        </p:txBody>
      </p:sp>
      <p:sp>
        <p:nvSpPr>
          <p:cNvPr id="77" name="Round Same Side Corner Rectangle 62">
            <a:extLst>
              <a:ext uri="{FF2B5EF4-FFF2-40B4-BE49-F238E27FC236}">
                <a16:creationId xmlns:a16="http://schemas.microsoft.com/office/drawing/2014/main" id="{E60110CB-FF33-446A-9398-430E5FF3213E}"/>
              </a:ext>
            </a:extLst>
          </p:cNvPr>
          <p:cNvSpPr/>
          <p:nvPr/>
        </p:nvSpPr>
        <p:spPr>
          <a:xfrm>
            <a:off x="5879439" y="6184181"/>
            <a:ext cx="1658420" cy="277555"/>
          </a:xfrm>
          <a:prstGeom prst="round2SameRect">
            <a:avLst/>
          </a:prstGeom>
          <a:solidFill>
            <a:schemeClr val="accent4">
              <a:lumMod val="40000"/>
              <a:lumOff val="60000"/>
            </a:schemeClr>
          </a:solidFill>
          <a:ln w="19050">
            <a:solidFill>
              <a:srgbClr val="FFC000"/>
            </a:solidFill>
          </a:ln>
        </p:spPr>
        <p:style>
          <a:lnRef idx="2">
            <a:schemeClr val="accent3"/>
          </a:lnRef>
          <a:fillRef idx="1">
            <a:schemeClr val="lt1"/>
          </a:fillRef>
          <a:effectRef idx="0">
            <a:schemeClr val="accent3"/>
          </a:effectRef>
          <a:fontRef idx="minor">
            <a:schemeClr val="dk1"/>
          </a:fontRef>
        </p:style>
        <p:txBody>
          <a:bodyPr spcFirstLastPara="0" vert="horz" wrap="square" lIns="60960" tIns="14400" rIns="60960" bIns="14400" numCol="1" spcCol="1270" anchor="ctr" anchorCtr="0">
            <a:noAutofit/>
          </a:bodyPr>
          <a:lstStyle/>
          <a:p>
            <a:pPr lvl="0" algn="ctr" defTabSz="711200">
              <a:lnSpc>
                <a:spcPct val="90000"/>
              </a:lnSpc>
              <a:spcBef>
                <a:spcPct val="0"/>
              </a:spcBef>
              <a:spcAft>
                <a:spcPct val="35000"/>
              </a:spcAft>
            </a:pPr>
            <a:r>
              <a:rPr lang="en-US" sz="1400" b="1" kern="0" dirty="0">
                <a:solidFill>
                  <a:schemeClr val="tx1"/>
                </a:solidFill>
              </a:rPr>
              <a:t>Item #12</a:t>
            </a:r>
          </a:p>
        </p:txBody>
      </p:sp>
      <p:cxnSp>
        <p:nvCxnSpPr>
          <p:cNvPr id="78" name="Straight Connector 90">
            <a:extLst>
              <a:ext uri="{FF2B5EF4-FFF2-40B4-BE49-F238E27FC236}">
                <a16:creationId xmlns:a16="http://schemas.microsoft.com/office/drawing/2014/main" id="{A4A033B0-D18A-4EAC-B741-6B192C6A7458}"/>
              </a:ext>
            </a:extLst>
          </p:cNvPr>
          <p:cNvCxnSpPr>
            <a:cxnSpLocks/>
            <a:stCxn id="15" idx="3"/>
            <a:endCxn id="43" idx="3"/>
          </p:cNvCxnSpPr>
          <p:nvPr/>
        </p:nvCxnSpPr>
        <p:spPr>
          <a:xfrm rot="5400000">
            <a:off x="7320111" y="4740224"/>
            <a:ext cx="331585" cy="2202843"/>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cxnSp>
        <p:nvCxnSpPr>
          <p:cNvPr id="81" name="Straight Connector 90">
            <a:extLst>
              <a:ext uri="{FF2B5EF4-FFF2-40B4-BE49-F238E27FC236}">
                <a16:creationId xmlns:a16="http://schemas.microsoft.com/office/drawing/2014/main" id="{3188D7D2-C6B0-4D4A-99A1-344220C842A2}"/>
              </a:ext>
            </a:extLst>
          </p:cNvPr>
          <p:cNvCxnSpPr>
            <a:cxnSpLocks/>
            <a:stCxn id="15" idx="3"/>
            <a:endCxn id="74" idx="3"/>
          </p:cNvCxnSpPr>
          <p:nvPr/>
        </p:nvCxnSpPr>
        <p:spPr>
          <a:xfrm rot="5400000">
            <a:off x="7340287" y="4839282"/>
            <a:ext cx="410467" cy="2083608"/>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cxnSp>
        <p:nvCxnSpPr>
          <p:cNvPr id="84" name="Straight Connector 90">
            <a:extLst>
              <a:ext uri="{FF2B5EF4-FFF2-40B4-BE49-F238E27FC236}">
                <a16:creationId xmlns:a16="http://schemas.microsoft.com/office/drawing/2014/main" id="{5F31F359-42C4-4DAE-BD32-85A232464430}"/>
              </a:ext>
            </a:extLst>
          </p:cNvPr>
          <p:cNvCxnSpPr>
            <a:cxnSpLocks/>
            <a:stCxn id="15" idx="3"/>
            <a:endCxn id="77" idx="3"/>
          </p:cNvCxnSpPr>
          <p:nvPr/>
        </p:nvCxnSpPr>
        <p:spPr>
          <a:xfrm rot="5400000">
            <a:off x="7393823" y="4990680"/>
            <a:ext cx="508328" cy="1878675"/>
          </a:xfrm>
          <a:prstGeom prst="bentConnector3">
            <a:avLst>
              <a:gd name="adj1" fmla="val 50000"/>
            </a:avLst>
          </a:prstGeom>
          <a:ln w="28575">
            <a:solidFill>
              <a:schemeClr val="tx1"/>
            </a:solidFill>
            <a:headEnd type="none" w="med" len="med"/>
            <a:tailEnd type="none" w="med" len="med"/>
          </a:ln>
        </p:spPr>
        <p:style>
          <a:lnRef idx="2">
            <a:schemeClr val="accent3"/>
          </a:lnRef>
          <a:fillRef idx="1">
            <a:schemeClr val="lt1"/>
          </a:fillRef>
          <a:effectRef idx="0">
            <a:schemeClr val="accent3"/>
          </a:effectRef>
          <a:fontRef idx="minor">
            <a:schemeClr val="dk1"/>
          </a:fontRef>
        </p:style>
      </p:cxnSp>
      <p:sp>
        <p:nvSpPr>
          <p:cNvPr id="40" name="Arrow: Right 39">
            <a:extLst>
              <a:ext uri="{FF2B5EF4-FFF2-40B4-BE49-F238E27FC236}">
                <a16:creationId xmlns:a16="http://schemas.microsoft.com/office/drawing/2014/main" id="{68113238-7F02-4732-98C6-D9E8FE73136C}"/>
              </a:ext>
            </a:extLst>
          </p:cNvPr>
          <p:cNvSpPr/>
          <p:nvPr/>
        </p:nvSpPr>
        <p:spPr>
          <a:xfrm rot="2041265">
            <a:off x="139466" y="1999718"/>
            <a:ext cx="3984402" cy="2708732"/>
          </a:xfrm>
          <a:prstGeom prst="rightArrow">
            <a:avLst>
              <a:gd name="adj1" fmla="val 50000"/>
              <a:gd name="adj2" fmla="val 35497"/>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Content Placeholder 2">
            <a:extLst>
              <a:ext uri="{FF2B5EF4-FFF2-40B4-BE49-F238E27FC236}">
                <a16:creationId xmlns:a16="http://schemas.microsoft.com/office/drawing/2014/main" id="{7543E896-0C66-41D1-A675-E9A9F8E3808E}"/>
              </a:ext>
            </a:extLst>
          </p:cNvPr>
          <p:cNvSpPr>
            <a:spLocks noGrp="1"/>
          </p:cNvSpPr>
          <p:nvPr>
            <p:ph idx="1"/>
          </p:nvPr>
        </p:nvSpPr>
        <p:spPr>
          <a:xfrm>
            <a:off x="766123" y="2720393"/>
            <a:ext cx="3155069" cy="934300"/>
          </a:xfrm>
        </p:spPr>
        <p:txBody>
          <a:bodyPr>
            <a:normAutofit fontScale="85000" lnSpcReduction="20000"/>
          </a:bodyPr>
          <a:lstStyle/>
          <a:p>
            <a:pPr marL="0" indent="0">
              <a:buNone/>
            </a:pPr>
            <a:r>
              <a:rPr lang="nb-NO" sz="3600" noProof="1">
                <a:solidFill>
                  <a:schemeClr val="bg1"/>
                </a:solidFill>
              </a:rPr>
              <a:t>Under-</a:t>
            </a:r>
          </a:p>
          <a:p>
            <a:pPr marL="0" indent="0">
              <a:buNone/>
            </a:pPr>
            <a:r>
              <a:rPr lang="nb-NO" sz="3600" noProof="1">
                <a:solidFill>
                  <a:schemeClr val="bg1"/>
                </a:solidFill>
              </a:rPr>
              <a:t>        explored</a:t>
            </a:r>
          </a:p>
        </p:txBody>
      </p:sp>
      <p:graphicFrame>
        <p:nvGraphicFramePr>
          <p:cNvPr id="63" name="Diagram 62">
            <a:extLst>
              <a:ext uri="{FF2B5EF4-FFF2-40B4-BE49-F238E27FC236}">
                <a16:creationId xmlns:a16="http://schemas.microsoft.com/office/drawing/2014/main" id="{D2B1399B-C5FE-4F75-8D9D-631B473F13ED}"/>
              </a:ext>
            </a:extLst>
          </p:cNvPr>
          <p:cNvGraphicFramePr/>
          <p:nvPr>
            <p:extLst>
              <p:ext uri="{D42A27DB-BD31-4B8C-83A1-F6EECF244321}">
                <p14:modId xmlns:p14="http://schemas.microsoft.com/office/powerpoint/2010/main" val="2300642162"/>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218490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B85D7-D21B-4BB5-BFBD-604D041CD6FD}"/>
              </a:ext>
            </a:extLst>
          </p:cNvPr>
          <p:cNvSpPr>
            <a:spLocks noGrp="1"/>
          </p:cNvSpPr>
          <p:nvPr>
            <p:ph idx="1"/>
          </p:nvPr>
        </p:nvSpPr>
        <p:spPr/>
        <p:txBody>
          <a:bodyPr>
            <a:normAutofit/>
          </a:bodyPr>
          <a:lstStyle/>
          <a:p>
            <a:r>
              <a:rPr lang="nb-NO" noProof="1"/>
              <a:t>“TIMSS studies the </a:t>
            </a:r>
            <a:r>
              <a:rPr lang="nb-NO" b="1" noProof="1"/>
              <a:t>effectiveness</a:t>
            </a:r>
            <a:r>
              <a:rPr lang="nb-NO" noProof="1"/>
              <a:t> of </a:t>
            </a:r>
            <a:r>
              <a:rPr lang="nb-NO" b="1" noProof="1"/>
              <a:t>curriculum</a:t>
            </a:r>
            <a:r>
              <a:rPr lang="nb-NO" noProof="1"/>
              <a:t> and instruction in relation to</a:t>
            </a:r>
            <a:r>
              <a:rPr lang="nb-NO" b="1" noProof="1"/>
              <a:t> student achievement </a:t>
            </a:r>
            <a:r>
              <a:rPr lang="nb-NO" noProof="1"/>
              <a:t>[…]” </a:t>
            </a:r>
            <a:r>
              <a:rPr lang="nb-NO" sz="1600" noProof="1"/>
              <a:t>(</a:t>
            </a:r>
            <a:r>
              <a:rPr lang="nb-NO" sz="1600" noProof="1">
                <a:hlinkClick r:id="rId3" tooltip="Mullis, 2013 #841"/>
              </a:rPr>
              <a:t>Mullis &amp; Martin, 2005, p. 13</a:t>
            </a:r>
            <a:r>
              <a:rPr lang="nb-NO" sz="1600" noProof="1"/>
              <a:t>)</a:t>
            </a:r>
          </a:p>
          <a:p>
            <a:endParaRPr lang="nb-NO" noProof="1"/>
          </a:p>
          <a:p>
            <a:r>
              <a:rPr lang="nb-NO" noProof="1"/>
              <a:t>If TIMSS is to be of maximum use to a country’s educators, </a:t>
            </a:r>
            <a:r>
              <a:rPr lang="nb-NO" b="1" noProof="1"/>
              <a:t>TIMSS</a:t>
            </a:r>
            <a:r>
              <a:rPr lang="nb-NO" noProof="1"/>
              <a:t> should be </a:t>
            </a:r>
            <a:r>
              <a:rPr lang="nb-NO" b="1" noProof="1"/>
              <a:t>linked</a:t>
            </a:r>
            <a:r>
              <a:rPr lang="nb-NO" noProof="1"/>
              <a:t> to the </a:t>
            </a:r>
            <a:r>
              <a:rPr lang="nb-NO" b="1" noProof="1"/>
              <a:t>curriculum</a:t>
            </a:r>
            <a:r>
              <a:rPr lang="nb-NO" noProof="1"/>
              <a:t> being analysed.</a:t>
            </a:r>
          </a:p>
          <a:p>
            <a:pPr lvl="1"/>
            <a:endParaRPr lang="nb-NO" noProof="1"/>
          </a:p>
          <a:p>
            <a:r>
              <a:rPr lang="nb-NO" noProof="1"/>
              <a:t>Insufficient to accept such an </a:t>
            </a:r>
            <a:r>
              <a:rPr lang="nb-NO" b="1" noProof="1"/>
              <a:t>assumption</a:t>
            </a:r>
            <a:r>
              <a:rPr lang="nb-NO" noProof="1"/>
              <a:t>; should be </a:t>
            </a:r>
            <a:r>
              <a:rPr lang="nb-NO" b="1" noProof="1"/>
              <a:t>verified</a:t>
            </a:r>
            <a:r>
              <a:rPr lang="nb-NO" noProof="1"/>
              <a:t>.</a:t>
            </a:r>
          </a:p>
          <a:p>
            <a:endParaRPr lang="nb-NO" noProof="1"/>
          </a:p>
          <a:p>
            <a:endParaRPr lang="nb-NO" noProof="1"/>
          </a:p>
          <a:p>
            <a:endParaRPr lang="nb-NO" noProof="1"/>
          </a:p>
        </p:txBody>
      </p:sp>
      <p:graphicFrame>
        <p:nvGraphicFramePr>
          <p:cNvPr id="8" name="Diagram 7">
            <a:extLst>
              <a:ext uri="{FF2B5EF4-FFF2-40B4-BE49-F238E27FC236}">
                <a16:creationId xmlns:a16="http://schemas.microsoft.com/office/drawing/2014/main" id="{77E613E5-6358-485F-905F-B0E109808C8E}"/>
              </a:ext>
            </a:extLst>
          </p:cNvPr>
          <p:cNvGraphicFramePr/>
          <p:nvPr>
            <p:extLst>
              <p:ext uri="{D42A27DB-BD31-4B8C-83A1-F6EECF244321}">
                <p14:modId xmlns:p14="http://schemas.microsoft.com/office/powerpoint/2010/main" val="4194282986"/>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43193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ounded Rectangle 11"/>
          <p:cNvSpPr/>
          <p:nvPr/>
        </p:nvSpPr>
        <p:spPr>
          <a:xfrm>
            <a:off x="1903069" y="4762150"/>
            <a:ext cx="2855903" cy="1722034"/>
          </a:xfrm>
          <a:prstGeom prst="roundRect">
            <a:avLst/>
          </a:prstGeom>
          <a:solidFill>
            <a:schemeClr val="accent1">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What are the Norwegian 8</a:t>
            </a:r>
            <a:r>
              <a:rPr lang="en-GB" sz="1800" baseline="30000" dirty="0">
                <a:solidFill>
                  <a:schemeClr val="tx1"/>
                </a:solidFill>
              </a:rPr>
              <a:t>th</a:t>
            </a:r>
            <a:r>
              <a:rPr lang="en-GB" sz="1800" dirty="0">
                <a:solidFill>
                  <a:schemeClr val="tx1"/>
                </a:solidFill>
              </a:rPr>
              <a:t> grade’s strengths &amp; weaknesses across content in the TIMSS 2011 science assessment?</a:t>
            </a:r>
          </a:p>
        </p:txBody>
      </p:sp>
      <p:sp>
        <p:nvSpPr>
          <p:cNvPr id="13" name="Rounded Rectangle 12"/>
          <p:cNvSpPr/>
          <p:nvPr/>
        </p:nvSpPr>
        <p:spPr>
          <a:xfrm>
            <a:off x="5483155" y="4762150"/>
            <a:ext cx="2855903" cy="1722034"/>
          </a:xfrm>
          <a:prstGeom prst="roundRect">
            <a:avLst/>
          </a:prstGeom>
          <a:solidFill>
            <a:schemeClr val="accent1">
              <a:lumMod val="40000"/>
              <a:lumOff val="60000"/>
            </a:schemeClr>
          </a:solidFill>
          <a:ln w="38100">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dirty="0">
                <a:solidFill>
                  <a:schemeClr val="tx1"/>
                </a:solidFill>
              </a:rPr>
              <a:t>What do Norwegian science teachers cover in lower-secondary and do their knowledge predict coverage, w/TIMSS 2015?</a:t>
            </a:r>
          </a:p>
        </p:txBody>
      </p:sp>
      <p:sp>
        <p:nvSpPr>
          <p:cNvPr id="21" name="Title 1">
            <a:extLst>
              <a:ext uri="{FF2B5EF4-FFF2-40B4-BE49-F238E27FC236}">
                <a16:creationId xmlns:a16="http://schemas.microsoft.com/office/drawing/2014/main" id="{AC5696A1-E1E3-47F0-8744-5EB555AD64B0}"/>
              </a:ext>
            </a:extLst>
          </p:cNvPr>
          <p:cNvSpPr>
            <a:spLocks noGrp="1"/>
          </p:cNvSpPr>
          <p:nvPr>
            <p:ph type="title"/>
          </p:nvPr>
        </p:nvSpPr>
        <p:spPr>
          <a:xfrm>
            <a:off x="844554" y="535305"/>
            <a:ext cx="5721616" cy="1144906"/>
          </a:xfrm>
        </p:spPr>
        <p:txBody>
          <a:bodyPr/>
          <a:lstStyle/>
          <a:p>
            <a:r>
              <a:rPr lang="nb-NO" noProof="1">
                <a:solidFill>
                  <a:schemeClr val="tx1"/>
                </a:solidFill>
              </a:rPr>
              <a:t>Articles in PARTICLES</a:t>
            </a:r>
          </a:p>
        </p:txBody>
      </p:sp>
      <p:cxnSp>
        <p:nvCxnSpPr>
          <p:cNvPr id="31" name="Straight Connector 30">
            <a:extLst>
              <a:ext uri="{FF2B5EF4-FFF2-40B4-BE49-F238E27FC236}">
                <a16:creationId xmlns:a16="http://schemas.microsoft.com/office/drawing/2014/main" id="{41D5D534-2042-4AEF-9887-30168DACD282}"/>
              </a:ext>
            </a:extLst>
          </p:cNvPr>
          <p:cNvCxnSpPr>
            <a:cxnSpLocks/>
          </p:cNvCxnSpPr>
          <p:nvPr/>
        </p:nvCxnSpPr>
        <p:spPr>
          <a:xfrm flipV="1">
            <a:off x="5139694" y="2188723"/>
            <a:ext cx="0" cy="441210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3C95C0-B706-43C8-B5A0-CAC436A4343D}"/>
              </a:ext>
            </a:extLst>
          </p:cNvPr>
          <p:cNvCxnSpPr>
            <a:cxnSpLocks/>
          </p:cNvCxnSpPr>
          <p:nvPr/>
        </p:nvCxnSpPr>
        <p:spPr>
          <a:xfrm flipV="1">
            <a:off x="8658716" y="2188723"/>
            <a:ext cx="0" cy="441210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CAFC67-FF23-414D-BF8E-01E219C2C036}"/>
              </a:ext>
            </a:extLst>
          </p:cNvPr>
          <p:cNvCxnSpPr>
            <a:cxnSpLocks/>
          </p:cNvCxnSpPr>
          <p:nvPr/>
        </p:nvCxnSpPr>
        <p:spPr>
          <a:xfrm flipH="1">
            <a:off x="152399" y="4506136"/>
            <a:ext cx="11887201"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F249DE-3DC4-45B0-B325-E56421C1F6B4}"/>
              </a:ext>
            </a:extLst>
          </p:cNvPr>
          <p:cNvCxnSpPr>
            <a:cxnSpLocks/>
          </p:cNvCxnSpPr>
          <p:nvPr/>
        </p:nvCxnSpPr>
        <p:spPr>
          <a:xfrm flipH="1">
            <a:off x="152399" y="2401717"/>
            <a:ext cx="11887201"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60F4CB-09DE-4337-919F-681674AD0747}"/>
              </a:ext>
            </a:extLst>
          </p:cNvPr>
          <p:cNvSpPr txBox="1"/>
          <p:nvPr/>
        </p:nvSpPr>
        <p:spPr>
          <a:xfrm>
            <a:off x="8774957" y="1711587"/>
            <a:ext cx="3264635" cy="707886"/>
          </a:xfrm>
          <a:prstGeom prst="rect">
            <a:avLst/>
          </a:prstGeom>
          <a:noFill/>
        </p:spPr>
        <p:txBody>
          <a:bodyPr wrap="square" rtlCol="0">
            <a:spAutoFit/>
          </a:bodyPr>
          <a:lstStyle/>
          <a:p>
            <a:r>
              <a:rPr lang="nb-NO" sz="2000" i="1" noProof="1"/>
              <a:t>Investigating achievement and content coverage data:</a:t>
            </a:r>
          </a:p>
        </p:txBody>
      </p:sp>
      <p:sp>
        <p:nvSpPr>
          <p:cNvPr id="48" name="TextBox 47">
            <a:extLst>
              <a:ext uri="{FF2B5EF4-FFF2-40B4-BE49-F238E27FC236}">
                <a16:creationId xmlns:a16="http://schemas.microsoft.com/office/drawing/2014/main" id="{35B6078B-E181-41C7-A7A7-3B73099F5F2C}"/>
              </a:ext>
            </a:extLst>
          </p:cNvPr>
          <p:cNvSpPr txBox="1"/>
          <p:nvPr/>
        </p:nvSpPr>
        <p:spPr>
          <a:xfrm>
            <a:off x="5311023" y="1711587"/>
            <a:ext cx="2906483" cy="707886"/>
          </a:xfrm>
          <a:prstGeom prst="rect">
            <a:avLst/>
          </a:prstGeom>
          <a:noFill/>
        </p:spPr>
        <p:txBody>
          <a:bodyPr wrap="square" rtlCol="0">
            <a:spAutoFit/>
          </a:bodyPr>
          <a:lstStyle/>
          <a:p>
            <a:r>
              <a:rPr lang="nb-NO" sz="2000" i="1" noProof="1"/>
              <a:t>Investigating content coverage data:</a:t>
            </a:r>
          </a:p>
        </p:txBody>
      </p:sp>
      <p:sp>
        <p:nvSpPr>
          <p:cNvPr id="49" name="TextBox 48">
            <a:extLst>
              <a:ext uri="{FF2B5EF4-FFF2-40B4-BE49-F238E27FC236}">
                <a16:creationId xmlns:a16="http://schemas.microsoft.com/office/drawing/2014/main" id="{95714957-C806-473C-A280-8D17582F1D17}"/>
              </a:ext>
            </a:extLst>
          </p:cNvPr>
          <p:cNvSpPr txBox="1"/>
          <p:nvPr/>
        </p:nvSpPr>
        <p:spPr>
          <a:xfrm>
            <a:off x="1903069" y="1711587"/>
            <a:ext cx="2589417" cy="707886"/>
          </a:xfrm>
          <a:prstGeom prst="rect">
            <a:avLst/>
          </a:prstGeom>
          <a:noFill/>
        </p:spPr>
        <p:txBody>
          <a:bodyPr wrap="square" rtlCol="0">
            <a:spAutoFit/>
          </a:bodyPr>
          <a:lstStyle/>
          <a:p>
            <a:r>
              <a:rPr lang="nb-NO" sz="2000" i="1" noProof="1"/>
              <a:t>Investigating achievement data:</a:t>
            </a:r>
          </a:p>
        </p:txBody>
      </p:sp>
      <p:sp>
        <p:nvSpPr>
          <p:cNvPr id="50" name="TextBox 49">
            <a:extLst>
              <a:ext uri="{FF2B5EF4-FFF2-40B4-BE49-F238E27FC236}">
                <a16:creationId xmlns:a16="http://schemas.microsoft.com/office/drawing/2014/main" id="{697C3FEF-D619-4791-A46F-D7A888F446B7}"/>
              </a:ext>
            </a:extLst>
          </p:cNvPr>
          <p:cNvSpPr txBox="1"/>
          <p:nvPr/>
        </p:nvSpPr>
        <p:spPr>
          <a:xfrm>
            <a:off x="152400" y="2657731"/>
            <a:ext cx="1394298" cy="707886"/>
          </a:xfrm>
          <a:prstGeom prst="rect">
            <a:avLst/>
          </a:prstGeom>
          <a:noFill/>
        </p:spPr>
        <p:txBody>
          <a:bodyPr wrap="square" rtlCol="0">
            <a:spAutoFit/>
          </a:bodyPr>
          <a:lstStyle/>
          <a:p>
            <a:r>
              <a:rPr lang="nb-NO" sz="2000" i="1" noProof="1"/>
              <a:t>Aggregated analysis:</a:t>
            </a:r>
          </a:p>
        </p:txBody>
      </p:sp>
      <p:sp>
        <p:nvSpPr>
          <p:cNvPr id="51" name="TextBox 50">
            <a:extLst>
              <a:ext uri="{FF2B5EF4-FFF2-40B4-BE49-F238E27FC236}">
                <a16:creationId xmlns:a16="http://schemas.microsoft.com/office/drawing/2014/main" id="{716BC256-292B-4BF8-9C75-54464959C79C}"/>
              </a:ext>
            </a:extLst>
          </p:cNvPr>
          <p:cNvSpPr txBox="1"/>
          <p:nvPr/>
        </p:nvSpPr>
        <p:spPr>
          <a:xfrm>
            <a:off x="155393" y="4762150"/>
            <a:ext cx="1391305" cy="1015663"/>
          </a:xfrm>
          <a:prstGeom prst="rect">
            <a:avLst/>
          </a:prstGeom>
          <a:noFill/>
        </p:spPr>
        <p:txBody>
          <a:bodyPr wrap="square" rtlCol="0">
            <a:spAutoFit/>
          </a:bodyPr>
          <a:lstStyle/>
          <a:p>
            <a:r>
              <a:rPr lang="nb-NO" sz="2000" i="1" noProof="1"/>
              <a:t>Fine-grained</a:t>
            </a:r>
          </a:p>
          <a:p>
            <a:r>
              <a:rPr lang="nb-NO" sz="2000" i="1" noProof="1"/>
              <a:t>analysis:</a:t>
            </a:r>
          </a:p>
        </p:txBody>
      </p:sp>
      <p:cxnSp>
        <p:nvCxnSpPr>
          <p:cNvPr id="52" name="Straight Connector 51">
            <a:extLst>
              <a:ext uri="{FF2B5EF4-FFF2-40B4-BE49-F238E27FC236}">
                <a16:creationId xmlns:a16="http://schemas.microsoft.com/office/drawing/2014/main" id="{395B2EDE-DFBA-49DF-BF9E-A533F1BD1333}"/>
              </a:ext>
            </a:extLst>
          </p:cNvPr>
          <p:cNvCxnSpPr>
            <a:cxnSpLocks/>
          </p:cNvCxnSpPr>
          <p:nvPr/>
        </p:nvCxnSpPr>
        <p:spPr>
          <a:xfrm flipV="1">
            <a:off x="1546698" y="2188723"/>
            <a:ext cx="0" cy="441210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7BA6CAC1-A81C-4488-BD1F-09BCD3F0C3BF}"/>
              </a:ext>
            </a:extLst>
          </p:cNvPr>
          <p:cNvGraphicFramePr/>
          <p:nvPr>
            <p:extLst>
              <p:ext uri="{D42A27DB-BD31-4B8C-83A1-F6EECF244321}">
                <p14:modId xmlns:p14="http://schemas.microsoft.com/office/powerpoint/2010/main" val="1171824640"/>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C23B6EA-801F-4AF7-8FF2-FA7DC443909F}"/>
              </a:ext>
            </a:extLst>
          </p:cNvPr>
          <p:cNvSpPr txBox="1"/>
          <p:nvPr/>
        </p:nvSpPr>
        <p:spPr>
          <a:xfrm>
            <a:off x="10190025" y="890114"/>
            <a:ext cx="1849567" cy="648924"/>
          </a:xfrm>
          <a:prstGeom prst="rect">
            <a:avLst/>
          </a:prstGeom>
          <a:noFill/>
        </p:spPr>
        <p:txBody>
          <a:bodyPr wrap="square" rtlCol="0">
            <a:spAutoFit/>
          </a:bodyPr>
          <a:lstStyle/>
          <a:p>
            <a:r>
              <a:rPr lang="nb-NO" dirty="0"/>
              <a:t>= peer-</a:t>
            </a:r>
            <a:r>
              <a:rPr lang="nb-NO" dirty="0" err="1"/>
              <a:t>reviewed</a:t>
            </a:r>
            <a:r>
              <a:rPr lang="nb-NO" dirty="0"/>
              <a:t>   </a:t>
            </a:r>
          </a:p>
          <a:p>
            <a:r>
              <a:rPr lang="nb-NO" dirty="0"/>
              <a:t>   </a:t>
            </a:r>
            <a:r>
              <a:rPr lang="nb-NO" dirty="0" err="1"/>
              <a:t>publication</a:t>
            </a:r>
            <a:endParaRPr lang="nb-NO" dirty="0"/>
          </a:p>
        </p:txBody>
      </p:sp>
      <p:sp>
        <p:nvSpPr>
          <p:cNvPr id="20" name="Rounded Rectangle 10">
            <a:extLst>
              <a:ext uri="{FF2B5EF4-FFF2-40B4-BE49-F238E27FC236}">
                <a16:creationId xmlns:a16="http://schemas.microsoft.com/office/drawing/2014/main" id="{9E82368C-7470-427F-81C9-7D6A3F63E990}"/>
              </a:ext>
            </a:extLst>
          </p:cNvPr>
          <p:cNvSpPr/>
          <p:nvPr/>
        </p:nvSpPr>
        <p:spPr>
          <a:xfrm>
            <a:off x="9828930" y="924452"/>
            <a:ext cx="361095" cy="3568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spTree>
    <p:extLst>
      <p:ext uri="{BB962C8B-B14F-4D97-AF65-F5344CB8AC3E}">
        <p14:creationId xmlns:p14="http://schemas.microsoft.com/office/powerpoint/2010/main" val="20238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574A62-DCB9-4470-9CB5-D2D2D59D7512}"/>
              </a:ext>
            </a:extLst>
          </p:cNvPr>
          <p:cNvSpPr/>
          <p:nvPr/>
        </p:nvSpPr>
        <p:spPr>
          <a:xfrm>
            <a:off x="5165389" y="5034064"/>
            <a:ext cx="1334815" cy="1361872"/>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Test response</a:t>
            </a:r>
          </a:p>
        </p:txBody>
      </p:sp>
      <p:sp>
        <p:nvSpPr>
          <p:cNvPr id="11" name="Rectangle 10">
            <a:extLst>
              <a:ext uri="{FF2B5EF4-FFF2-40B4-BE49-F238E27FC236}">
                <a16:creationId xmlns:a16="http://schemas.microsoft.com/office/drawing/2014/main" id="{5E0AC72B-8BCA-4473-BE0E-BE1E8C914CED}"/>
              </a:ext>
            </a:extLst>
          </p:cNvPr>
          <p:cNvSpPr/>
          <p:nvPr/>
        </p:nvSpPr>
        <p:spPr>
          <a:xfrm>
            <a:off x="3725695" y="2748064"/>
            <a:ext cx="1334815" cy="1361872"/>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Student ability</a:t>
            </a:r>
          </a:p>
        </p:txBody>
      </p:sp>
      <p:cxnSp>
        <p:nvCxnSpPr>
          <p:cNvPr id="14" name="Connector: Elbow 13">
            <a:extLst>
              <a:ext uri="{FF2B5EF4-FFF2-40B4-BE49-F238E27FC236}">
                <a16:creationId xmlns:a16="http://schemas.microsoft.com/office/drawing/2014/main" id="{D2035325-38AF-4D63-8183-62846608AB38}"/>
              </a:ext>
            </a:extLst>
          </p:cNvPr>
          <p:cNvCxnSpPr>
            <a:stCxn id="11" idx="2"/>
            <a:endCxn id="10" idx="0"/>
          </p:cNvCxnSpPr>
          <p:nvPr/>
        </p:nvCxnSpPr>
        <p:spPr>
          <a:xfrm rot="16200000" flipH="1">
            <a:off x="4650886" y="3852153"/>
            <a:ext cx="924128" cy="143969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C23D075-0EB1-4BAE-A28C-B0414F3AA452}"/>
              </a:ext>
            </a:extLst>
          </p:cNvPr>
          <p:cNvSpPr/>
          <p:nvPr/>
        </p:nvSpPr>
        <p:spPr>
          <a:xfrm>
            <a:off x="3725694" y="929195"/>
            <a:ext cx="1334815" cy="1361872"/>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School average </a:t>
            </a:r>
          </a:p>
          <a:p>
            <a:pPr algn="ctr"/>
            <a:r>
              <a:rPr lang="en-AU" sz="2000" dirty="0">
                <a:solidFill>
                  <a:schemeClr val="bg1"/>
                </a:solidFill>
              </a:rPr>
              <a:t>ability</a:t>
            </a:r>
          </a:p>
        </p:txBody>
      </p:sp>
      <p:sp>
        <p:nvSpPr>
          <p:cNvPr id="18" name="Rectangle 17">
            <a:extLst>
              <a:ext uri="{FF2B5EF4-FFF2-40B4-BE49-F238E27FC236}">
                <a16:creationId xmlns:a16="http://schemas.microsoft.com/office/drawing/2014/main" id="{39C22274-F0FF-45C6-A9D3-A6AC222A30A0}"/>
              </a:ext>
            </a:extLst>
          </p:cNvPr>
          <p:cNvSpPr/>
          <p:nvPr/>
        </p:nvSpPr>
        <p:spPr>
          <a:xfrm>
            <a:off x="1827919" y="2748063"/>
            <a:ext cx="1334815" cy="1361872"/>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Residual student «ability»</a:t>
            </a:r>
          </a:p>
        </p:txBody>
      </p:sp>
      <p:cxnSp>
        <p:nvCxnSpPr>
          <p:cNvPr id="19" name="Connector: Elbow 18">
            <a:extLst>
              <a:ext uri="{FF2B5EF4-FFF2-40B4-BE49-F238E27FC236}">
                <a16:creationId xmlns:a16="http://schemas.microsoft.com/office/drawing/2014/main" id="{E7339EFB-B9B7-444F-85C1-9D48F81B5DAC}"/>
              </a:ext>
            </a:extLst>
          </p:cNvPr>
          <p:cNvCxnSpPr>
            <a:cxnSpLocks/>
            <a:stCxn id="18" idx="3"/>
            <a:endCxn id="11" idx="1"/>
          </p:cNvCxnSpPr>
          <p:nvPr/>
        </p:nvCxnSpPr>
        <p:spPr>
          <a:xfrm>
            <a:off x="3162734" y="3428999"/>
            <a:ext cx="562961" cy="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EB116A3-41AC-4782-A280-747C9F055241}"/>
              </a:ext>
            </a:extLst>
          </p:cNvPr>
          <p:cNvCxnSpPr>
            <a:cxnSpLocks/>
            <a:stCxn id="17" idx="2"/>
            <a:endCxn id="11" idx="0"/>
          </p:cNvCxnSpPr>
          <p:nvPr/>
        </p:nvCxnSpPr>
        <p:spPr>
          <a:xfrm rot="16200000" flipH="1">
            <a:off x="4164604" y="2519564"/>
            <a:ext cx="456997" cy="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2E102D5-A6A0-4DE2-AB48-1EE0200B2488}"/>
              </a:ext>
            </a:extLst>
          </p:cNvPr>
          <p:cNvSpPr/>
          <p:nvPr/>
        </p:nvSpPr>
        <p:spPr>
          <a:xfrm>
            <a:off x="6605082" y="929194"/>
            <a:ext cx="1334815" cy="1361872"/>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Topic</a:t>
            </a:r>
          </a:p>
          <a:p>
            <a:pPr algn="ctr"/>
            <a:r>
              <a:rPr lang="en-AU" sz="2000" dirty="0">
                <a:solidFill>
                  <a:schemeClr val="bg1"/>
                </a:solidFill>
              </a:rPr>
              <a:t>average difficulty</a:t>
            </a:r>
          </a:p>
        </p:txBody>
      </p:sp>
      <p:cxnSp>
        <p:nvCxnSpPr>
          <p:cNvPr id="28" name="Connector: Elbow 27">
            <a:extLst>
              <a:ext uri="{FF2B5EF4-FFF2-40B4-BE49-F238E27FC236}">
                <a16:creationId xmlns:a16="http://schemas.microsoft.com/office/drawing/2014/main" id="{C128D5B5-3321-4DA6-B101-DB5DF05D7820}"/>
              </a:ext>
            </a:extLst>
          </p:cNvPr>
          <p:cNvCxnSpPr>
            <a:cxnSpLocks/>
            <a:stCxn id="25" idx="2"/>
            <a:endCxn id="12" idx="0"/>
          </p:cNvCxnSpPr>
          <p:nvPr/>
        </p:nvCxnSpPr>
        <p:spPr>
          <a:xfrm rot="16200000" flipH="1">
            <a:off x="7043991" y="2519564"/>
            <a:ext cx="456998" cy="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69249E6B-A3E6-499F-A4A2-42F684DDA078}"/>
              </a:ext>
            </a:extLst>
          </p:cNvPr>
          <p:cNvSpPr txBox="1"/>
          <p:nvPr/>
        </p:nvSpPr>
        <p:spPr>
          <a:xfrm rot="719723">
            <a:off x="8213794" y="4753329"/>
            <a:ext cx="3478384" cy="1384995"/>
          </a:xfrm>
          <a:prstGeom prst="rect">
            <a:avLst/>
          </a:prstGeom>
          <a:noFill/>
          <a:ln w="76200">
            <a:solidFill>
              <a:schemeClr val="tx1"/>
            </a:solidFill>
          </a:ln>
        </p:spPr>
        <p:txBody>
          <a:bodyPr wrap="square" rtlCol="0">
            <a:spAutoFit/>
          </a:bodyPr>
          <a:lstStyle/>
          <a:p>
            <a:pPr algn="ctr"/>
            <a:r>
              <a:rPr lang="en-AU" sz="2800" dirty="0">
                <a:latin typeface="Franklin Gothic Heavy" panose="020B0903020102020204" pitchFamily="34" charset="0"/>
              </a:rPr>
              <a:t>WITH PROPER STATISTICAL INFERENCES</a:t>
            </a:r>
          </a:p>
        </p:txBody>
      </p:sp>
      <p:pic>
        <p:nvPicPr>
          <p:cNvPr id="37" name="Picture 36">
            <a:extLst>
              <a:ext uri="{FF2B5EF4-FFF2-40B4-BE49-F238E27FC236}">
                <a16:creationId xmlns:a16="http://schemas.microsoft.com/office/drawing/2014/main" id="{A728EB6F-E041-4084-9436-D81A3708BB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9897" y="4014284"/>
            <a:ext cx="3829044" cy="3829044"/>
          </a:xfrm>
          <a:prstGeom prst="rect">
            <a:avLst/>
          </a:prstGeom>
        </p:spPr>
      </p:pic>
      <p:sp>
        <p:nvSpPr>
          <p:cNvPr id="12" name="Rectangle 11">
            <a:extLst>
              <a:ext uri="{FF2B5EF4-FFF2-40B4-BE49-F238E27FC236}">
                <a16:creationId xmlns:a16="http://schemas.microsoft.com/office/drawing/2014/main" id="{4D383581-84CD-4BA2-8994-A113E8573672}"/>
              </a:ext>
            </a:extLst>
          </p:cNvPr>
          <p:cNvSpPr/>
          <p:nvPr/>
        </p:nvSpPr>
        <p:spPr>
          <a:xfrm>
            <a:off x="6605083" y="2748064"/>
            <a:ext cx="1334815" cy="1361872"/>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Item difficulty</a:t>
            </a:r>
          </a:p>
        </p:txBody>
      </p:sp>
      <p:cxnSp>
        <p:nvCxnSpPr>
          <p:cNvPr id="16" name="Connector: Elbow 15">
            <a:extLst>
              <a:ext uri="{FF2B5EF4-FFF2-40B4-BE49-F238E27FC236}">
                <a16:creationId xmlns:a16="http://schemas.microsoft.com/office/drawing/2014/main" id="{83F8C299-2745-424E-9435-E574EF0CF379}"/>
              </a:ext>
            </a:extLst>
          </p:cNvPr>
          <p:cNvCxnSpPr>
            <a:stCxn id="12" idx="2"/>
            <a:endCxn id="10" idx="0"/>
          </p:cNvCxnSpPr>
          <p:nvPr/>
        </p:nvCxnSpPr>
        <p:spPr>
          <a:xfrm rot="5400000">
            <a:off x="6090580" y="3852153"/>
            <a:ext cx="924128" cy="143969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FB60607C-906C-4F46-B4CC-939AC4F43CDD}"/>
              </a:ext>
            </a:extLst>
          </p:cNvPr>
          <p:cNvSpPr/>
          <p:nvPr/>
        </p:nvSpPr>
        <p:spPr>
          <a:xfrm>
            <a:off x="8607304" y="2748063"/>
            <a:ext cx="1334815" cy="1361872"/>
          </a:xfrm>
          <a:prstGeom prst="rect">
            <a:avLst/>
          </a:prstGeom>
          <a:solidFill>
            <a:schemeClr val="accent1">
              <a:lumMod val="5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000" dirty="0">
                <a:solidFill>
                  <a:schemeClr val="bg1"/>
                </a:solidFill>
              </a:rPr>
              <a:t>Residual item «ability»</a:t>
            </a:r>
          </a:p>
        </p:txBody>
      </p:sp>
      <p:cxnSp>
        <p:nvCxnSpPr>
          <p:cNvPr id="27" name="Connector: Elbow 26">
            <a:extLst>
              <a:ext uri="{FF2B5EF4-FFF2-40B4-BE49-F238E27FC236}">
                <a16:creationId xmlns:a16="http://schemas.microsoft.com/office/drawing/2014/main" id="{03B5AFE4-24D3-4D4A-B6EE-3B31120FF20D}"/>
              </a:ext>
            </a:extLst>
          </p:cNvPr>
          <p:cNvCxnSpPr>
            <a:cxnSpLocks/>
            <a:stCxn id="26" idx="1"/>
            <a:endCxn id="12" idx="3"/>
          </p:cNvCxnSpPr>
          <p:nvPr/>
        </p:nvCxnSpPr>
        <p:spPr>
          <a:xfrm rot="10800000" flipV="1">
            <a:off x="7939898" y="3428998"/>
            <a:ext cx="667406" cy="1"/>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0" name="Diagram 39">
            <a:extLst>
              <a:ext uri="{FF2B5EF4-FFF2-40B4-BE49-F238E27FC236}">
                <a16:creationId xmlns:a16="http://schemas.microsoft.com/office/drawing/2014/main" id="{F24018C4-1420-4C1A-8DEA-04D028754B76}"/>
              </a:ext>
            </a:extLst>
          </p:cNvPr>
          <p:cNvGraphicFramePr/>
          <p:nvPr>
            <p:extLst>
              <p:ext uri="{D42A27DB-BD31-4B8C-83A1-F6EECF244321}">
                <p14:modId xmlns:p14="http://schemas.microsoft.com/office/powerpoint/2010/main" val="1287380837"/>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3542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25" grpId="0" animBg="1"/>
      <p:bldP spid="35" grpId="0" animBg="1"/>
      <p:bldP spid="12"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67FFBE7-F667-4841-A76A-492BECB650E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23491" t="75264" b="22343"/>
          <a:stretch/>
        </p:blipFill>
        <p:spPr>
          <a:xfrm>
            <a:off x="990600" y="5007845"/>
            <a:ext cx="10888783" cy="245228"/>
          </a:xfrm>
        </p:spPr>
      </p:pic>
      <p:graphicFrame>
        <p:nvGraphicFramePr>
          <p:cNvPr id="4" name="Diagram 3">
            <a:extLst>
              <a:ext uri="{FF2B5EF4-FFF2-40B4-BE49-F238E27FC236}">
                <a16:creationId xmlns:a16="http://schemas.microsoft.com/office/drawing/2014/main" id="{A860D111-25A5-4660-89FE-684C0F159D86}"/>
              </a:ext>
            </a:extLst>
          </p:cNvPr>
          <p:cNvGraphicFramePr/>
          <p:nvPr>
            <p:extLst>
              <p:ext uri="{D42A27DB-BD31-4B8C-83A1-F6EECF244321}">
                <p14:modId xmlns:p14="http://schemas.microsoft.com/office/powerpoint/2010/main" val="3194103759"/>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Content Placeholder 5">
            <a:extLst>
              <a:ext uri="{FF2B5EF4-FFF2-40B4-BE49-F238E27FC236}">
                <a16:creationId xmlns:a16="http://schemas.microsoft.com/office/drawing/2014/main" id="{98E4DEF2-D32C-49BB-8332-941F048D9E6A}"/>
              </a:ext>
            </a:extLst>
          </p:cNvPr>
          <p:cNvPicPr>
            <a:picLocks noChangeAspect="1"/>
          </p:cNvPicPr>
          <p:nvPr/>
        </p:nvPicPr>
        <p:blipFill rotWithShape="1">
          <a:blip r:embed="rId3">
            <a:extLst>
              <a:ext uri="{28A0092B-C50C-407E-A947-70E740481C1C}">
                <a14:useLocalDpi xmlns:a14="http://schemas.microsoft.com/office/drawing/2010/main" val="0"/>
              </a:ext>
            </a:extLst>
          </a:blip>
          <a:srcRect l="25721" b="93360"/>
          <a:stretch/>
        </p:blipFill>
        <p:spPr>
          <a:xfrm>
            <a:off x="1241236" y="3944725"/>
            <a:ext cx="10571477" cy="680370"/>
          </a:xfrm>
          <a:prstGeom prst="rect">
            <a:avLst/>
          </a:prstGeom>
        </p:spPr>
      </p:pic>
      <p:pic>
        <p:nvPicPr>
          <p:cNvPr id="8" name="Content Placeholder 5">
            <a:extLst>
              <a:ext uri="{FF2B5EF4-FFF2-40B4-BE49-F238E27FC236}">
                <a16:creationId xmlns:a16="http://schemas.microsoft.com/office/drawing/2014/main" id="{4B312D31-7B28-4CAC-8217-A915C0186250}"/>
              </a:ext>
            </a:extLst>
          </p:cNvPr>
          <p:cNvPicPr>
            <a:picLocks noChangeAspect="1"/>
          </p:cNvPicPr>
          <p:nvPr/>
        </p:nvPicPr>
        <p:blipFill rotWithShape="1">
          <a:blip r:embed="rId3">
            <a:extLst>
              <a:ext uri="{28A0092B-C50C-407E-A947-70E740481C1C}">
                <a14:useLocalDpi xmlns:a14="http://schemas.microsoft.com/office/drawing/2010/main" val="0"/>
              </a:ext>
            </a:extLst>
          </a:blip>
          <a:srcRect l="25721" t="85667" b="1643"/>
          <a:stretch/>
        </p:blipFill>
        <p:spPr>
          <a:xfrm>
            <a:off x="1241236" y="5275661"/>
            <a:ext cx="10571472" cy="1300296"/>
          </a:xfrm>
          <a:prstGeom prst="rect">
            <a:avLst/>
          </a:prstGeom>
        </p:spPr>
      </p:pic>
      <p:sp>
        <p:nvSpPr>
          <p:cNvPr id="9" name="Rectangle 8">
            <a:extLst>
              <a:ext uri="{FF2B5EF4-FFF2-40B4-BE49-F238E27FC236}">
                <a16:creationId xmlns:a16="http://schemas.microsoft.com/office/drawing/2014/main" id="{F2564C37-7630-4110-8588-1855455BEAF7}"/>
              </a:ext>
            </a:extLst>
          </p:cNvPr>
          <p:cNvSpPr/>
          <p:nvPr/>
        </p:nvSpPr>
        <p:spPr>
          <a:xfrm>
            <a:off x="6981825" y="6088896"/>
            <a:ext cx="1704975" cy="5007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9">
            <a:extLst>
              <a:ext uri="{FF2B5EF4-FFF2-40B4-BE49-F238E27FC236}">
                <a16:creationId xmlns:a16="http://schemas.microsoft.com/office/drawing/2014/main" id="{E6065D39-B7CB-4E5A-8701-002041318305}"/>
              </a:ext>
            </a:extLst>
          </p:cNvPr>
          <p:cNvSpPr/>
          <p:nvPr/>
        </p:nvSpPr>
        <p:spPr>
          <a:xfrm>
            <a:off x="9707684" y="3958394"/>
            <a:ext cx="469294" cy="3788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Picture 11">
            <a:extLst>
              <a:ext uri="{FF2B5EF4-FFF2-40B4-BE49-F238E27FC236}">
                <a16:creationId xmlns:a16="http://schemas.microsoft.com/office/drawing/2014/main" id="{5202BB20-5F30-46BA-B003-1DC3A48C2C6E}"/>
              </a:ext>
            </a:extLst>
          </p:cNvPr>
          <p:cNvPicPr>
            <a:picLocks noChangeAspect="1"/>
          </p:cNvPicPr>
          <p:nvPr/>
        </p:nvPicPr>
        <p:blipFill rotWithShape="1">
          <a:blip r:embed="rId9">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187" t="89082" r="29545" b="7042"/>
          <a:stretch/>
        </p:blipFill>
        <p:spPr>
          <a:xfrm>
            <a:off x="11233" y="2212768"/>
            <a:ext cx="9751601" cy="283030"/>
          </a:xfrm>
          <a:prstGeom prst="rect">
            <a:avLst/>
          </a:prstGeom>
        </p:spPr>
      </p:pic>
      <p:pic>
        <p:nvPicPr>
          <p:cNvPr id="13" name="Content Placeholder 5">
            <a:extLst>
              <a:ext uri="{FF2B5EF4-FFF2-40B4-BE49-F238E27FC236}">
                <a16:creationId xmlns:a16="http://schemas.microsoft.com/office/drawing/2014/main" id="{1F0A495C-E520-4F83-81AC-8182438ECF63}"/>
              </a:ext>
            </a:extLst>
          </p:cNvPr>
          <p:cNvPicPr>
            <a:picLocks noChangeAspect="1"/>
          </p:cNvPicPr>
          <p:nvPr/>
        </p:nvPicPr>
        <p:blipFill rotWithShape="1">
          <a:blip r:embed="rId3">
            <a:extLst>
              <a:ext uri="{28A0092B-C50C-407E-A947-70E740481C1C}">
                <a14:useLocalDpi xmlns:a14="http://schemas.microsoft.com/office/drawing/2010/main" val="0"/>
              </a:ext>
            </a:extLst>
          </a:blip>
          <a:srcRect l="20145" t="54588" b="42397"/>
          <a:stretch/>
        </p:blipFill>
        <p:spPr>
          <a:xfrm>
            <a:off x="514350" y="4625095"/>
            <a:ext cx="11365033" cy="308992"/>
          </a:xfrm>
          <a:prstGeom prst="rect">
            <a:avLst/>
          </a:prstGeom>
        </p:spPr>
      </p:pic>
      <p:pic>
        <p:nvPicPr>
          <p:cNvPr id="14" name="Picture 13">
            <a:extLst>
              <a:ext uri="{FF2B5EF4-FFF2-40B4-BE49-F238E27FC236}">
                <a16:creationId xmlns:a16="http://schemas.microsoft.com/office/drawing/2014/main" id="{8F05DA2E-2422-4F43-8A44-84ADBA6E38B3}"/>
              </a:ext>
            </a:extLst>
          </p:cNvPr>
          <p:cNvPicPr>
            <a:picLocks noChangeAspect="1"/>
          </p:cNvPicPr>
          <p:nvPr/>
        </p:nvPicPr>
        <p:blipFill rotWithShape="1">
          <a:blip r:embed="rId9">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187" t="57056" r="29849" b="37034"/>
          <a:stretch/>
        </p:blipFill>
        <p:spPr>
          <a:xfrm>
            <a:off x="2450" y="1405130"/>
            <a:ext cx="9751593" cy="433392"/>
          </a:xfrm>
          <a:prstGeom prst="rect">
            <a:avLst/>
          </a:prstGeom>
        </p:spPr>
      </p:pic>
      <p:sp>
        <p:nvSpPr>
          <p:cNvPr id="15" name="TextBox 14">
            <a:extLst>
              <a:ext uri="{FF2B5EF4-FFF2-40B4-BE49-F238E27FC236}">
                <a16:creationId xmlns:a16="http://schemas.microsoft.com/office/drawing/2014/main" id="{C693654E-F313-433B-AA5D-722FC5625554}"/>
              </a:ext>
            </a:extLst>
          </p:cNvPr>
          <p:cNvSpPr txBox="1"/>
          <p:nvPr/>
        </p:nvSpPr>
        <p:spPr>
          <a:xfrm>
            <a:off x="9848850" y="1250463"/>
            <a:ext cx="2247900" cy="707886"/>
          </a:xfrm>
          <a:prstGeom prst="rect">
            <a:avLst/>
          </a:prstGeom>
          <a:noFill/>
        </p:spPr>
        <p:txBody>
          <a:bodyPr wrap="square" rtlCol="0">
            <a:spAutoFit/>
          </a:bodyPr>
          <a:lstStyle/>
          <a:p>
            <a:r>
              <a:rPr lang="en-GB" sz="2000" dirty="0"/>
              <a:t>Solar System and the Universe</a:t>
            </a:r>
          </a:p>
        </p:txBody>
      </p:sp>
      <p:sp>
        <p:nvSpPr>
          <p:cNvPr id="16" name="TextBox 15">
            <a:extLst>
              <a:ext uri="{FF2B5EF4-FFF2-40B4-BE49-F238E27FC236}">
                <a16:creationId xmlns:a16="http://schemas.microsoft.com/office/drawing/2014/main" id="{348F6B80-6449-46AC-A1F0-C8464C43838C}"/>
              </a:ext>
            </a:extLst>
          </p:cNvPr>
          <p:cNvSpPr txBox="1"/>
          <p:nvPr/>
        </p:nvSpPr>
        <p:spPr>
          <a:xfrm>
            <a:off x="9848849" y="2037504"/>
            <a:ext cx="1994460" cy="707886"/>
          </a:xfrm>
          <a:prstGeom prst="rect">
            <a:avLst/>
          </a:prstGeom>
          <a:noFill/>
        </p:spPr>
        <p:txBody>
          <a:bodyPr wrap="square" rtlCol="0">
            <a:spAutoFit/>
          </a:bodyPr>
          <a:lstStyle/>
          <a:p>
            <a:r>
              <a:rPr lang="en-GB" sz="2000" dirty="0"/>
              <a:t>Electricity and Magnetism</a:t>
            </a:r>
          </a:p>
        </p:txBody>
      </p:sp>
      <p:pic>
        <p:nvPicPr>
          <p:cNvPr id="17" name="Picture 16">
            <a:extLst>
              <a:ext uri="{FF2B5EF4-FFF2-40B4-BE49-F238E27FC236}">
                <a16:creationId xmlns:a16="http://schemas.microsoft.com/office/drawing/2014/main" id="{265A4A04-9D49-4CE5-AA54-D6F8BE38C44A}"/>
              </a:ext>
            </a:extLst>
          </p:cNvPr>
          <p:cNvPicPr>
            <a:picLocks noChangeAspect="1"/>
          </p:cNvPicPr>
          <p:nvPr/>
        </p:nvPicPr>
        <p:blipFill rotWithShape="1">
          <a:blip r:embed="rId9">
            <a:extLst>
              <a:ext uri="{28A0092B-C50C-407E-A947-70E740481C1C}">
                <a14:useLocalDpi xmlns:a14="http://schemas.microsoft.com/office/drawing/2010/main" val="0"/>
              </a:ext>
            </a:extLst>
          </a:blip>
          <a:srcRect l="2187" t="92959" r="29545"/>
          <a:stretch/>
        </p:blipFill>
        <p:spPr>
          <a:xfrm>
            <a:off x="-1" y="2820972"/>
            <a:ext cx="9751601" cy="514102"/>
          </a:xfrm>
          <a:prstGeom prst="rect">
            <a:avLst/>
          </a:prstGeom>
        </p:spPr>
      </p:pic>
      <p:sp>
        <p:nvSpPr>
          <p:cNvPr id="18" name="TextBox 17">
            <a:extLst>
              <a:ext uri="{FF2B5EF4-FFF2-40B4-BE49-F238E27FC236}">
                <a16:creationId xmlns:a16="http://schemas.microsoft.com/office/drawing/2014/main" id="{A9F3CDDD-33E3-4387-BB40-AF8569EBE766}"/>
              </a:ext>
            </a:extLst>
          </p:cNvPr>
          <p:cNvSpPr txBox="1"/>
          <p:nvPr/>
        </p:nvSpPr>
        <p:spPr>
          <a:xfrm>
            <a:off x="95250" y="801944"/>
            <a:ext cx="3551037" cy="646331"/>
          </a:xfrm>
          <a:prstGeom prst="rect">
            <a:avLst/>
          </a:prstGeom>
          <a:noFill/>
        </p:spPr>
        <p:txBody>
          <a:bodyPr wrap="none" rtlCol="0">
            <a:spAutoFit/>
          </a:bodyPr>
          <a:lstStyle/>
          <a:p>
            <a:r>
              <a:rPr lang="nb-NO" dirty="0"/>
              <a:t>           Norwegian </a:t>
            </a:r>
            <a:r>
              <a:rPr lang="nb-NO" dirty="0" err="1"/>
              <a:t>8</a:t>
            </a:r>
            <a:r>
              <a:rPr lang="nb-NO" baseline="30000" dirty="0" err="1"/>
              <a:t>th</a:t>
            </a:r>
            <a:r>
              <a:rPr lang="nb-NO" dirty="0"/>
              <a:t> graders</a:t>
            </a:r>
          </a:p>
          <a:p>
            <a:r>
              <a:rPr lang="nb-NO" dirty="0"/>
              <a:t>  ×       International country </a:t>
            </a:r>
            <a:r>
              <a:rPr lang="nb-NO" dirty="0" err="1"/>
              <a:t>average</a:t>
            </a:r>
            <a:endParaRPr lang="nb-NO" dirty="0"/>
          </a:p>
        </p:txBody>
      </p:sp>
      <p:pic>
        <p:nvPicPr>
          <p:cNvPr id="23" name="Picture 22">
            <a:extLst>
              <a:ext uri="{FF2B5EF4-FFF2-40B4-BE49-F238E27FC236}">
                <a16:creationId xmlns:a16="http://schemas.microsoft.com/office/drawing/2014/main" id="{E4F7A8CE-716F-40FB-8D9F-4C46807B4F3B}"/>
              </a:ext>
            </a:extLst>
          </p:cNvPr>
          <p:cNvPicPr>
            <a:picLocks noChangeAspect="1"/>
          </p:cNvPicPr>
          <p:nvPr/>
        </p:nvPicPr>
        <p:blipFill rotWithShape="1">
          <a:blip r:embed="rId9">
            <a:clrChange>
              <a:clrFrom>
                <a:srgbClr val="BEBEBE"/>
              </a:clrFrom>
              <a:clrTo>
                <a:srgbClr val="BEBEBE">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l="34595" t="58927" r="62431" b="38415"/>
          <a:stretch/>
        </p:blipFill>
        <p:spPr>
          <a:xfrm>
            <a:off x="174171" y="885013"/>
            <a:ext cx="426720" cy="194943"/>
          </a:xfrm>
          <a:prstGeom prst="rect">
            <a:avLst/>
          </a:prstGeom>
        </p:spPr>
      </p:pic>
      <p:sp>
        <p:nvSpPr>
          <p:cNvPr id="24" name="Rectangle 23">
            <a:extLst>
              <a:ext uri="{FF2B5EF4-FFF2-40B4-BE49-F238E27FC236}">
                <a16:creationId xmlns:a16="http://schemas.microsoft.com/office/drawing/2014/main" id="{1D2CA51F-BF86-4B1B-9A90-06D73E71E2A3}"/>
              </a:ext>
            </a:extLst>
          </p:cNvPr>
          <p:cNvSpPr/>
          <p:nvPr/>
        </p:nvSpPr>
        <p:spPr>
          <a:xfrm>
            <a:off x="-86016" y="737446"/>
            <a:ext cx="12278016" cy="276339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8314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8978375" y="2613931"/>
            <a:ext cx="2855904" cy="1679992"/>
          </a:xfrm>
          <a:prstGeom prst="roundRect">
            <a:avLst/>
          </a:prstGeom>
          <a:solidFill>
            <a:schemeClr val="accent1">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How sensitive are the TIMSS 2015 country achievement scores and rankings to differences in content coverage?</a:t>
            </a:r>
          </a:p>
        </p:txBody>
      </p:sp>
      <p:sp>
        <p:nvSpPr>
          <p:cNvPr id="12" name="Rounded Rectangle 11"/>
          <p:cNvSpPr/>
          <p:nvPr/>
        </p:nvSpPr>
        <p:spPr>
          <a:xfrm>
            <a:off x="1903069" y="4762150"/>
            <a:ext cx="2855903" cy="1722034"/>
          </a:xfrm>
          <a:prstGeom prst="roundRect">
            <a:avLst/>
          </a:prstGeom>
          <a:solidFill>
            <a:schemeClr val="accent1">
              <a:lumMod val="40000"/>
              <a:lumOff val="6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What are the Norwegian 8</a:t>
            </a:r>
            <a:r>
              <a:rPr lang="en-GB" sz="1800" baseline="30000" dirty="0">
                <a:solidFill>
                  <a:schemeClr val="tx1"/>
                </a:solidFill>
              </a:rPr>
              <a:t>th</a:t>
            </a:r>
            <a:r>
              <a:rPr lang="en-GB" sz="1800" dirty="0">
                <a:solidFill>
                  <a:schemeClr val="tx1"/>
                </a:solidFill>
              </a:rPr>
              <a:t> grade’s strengths &amp; weaknesses across content in the TIMSS 2011 science assessment?</a:t>
            </a:r>
          </a:p>
        </p:txBody>
      </p:sp>
      <p:sp>
        <p:nvSpPr>
          <p:cNvPr id="13" name="Rounded Rectangle 12"/>
          <p:cNvSpPr/>
          <p:nvPr/>
        </p:nvSpPr>
        <p:spPr>
          <a:xfrm>
            <a:off x="5483155" y="4762150"/>
            <a:ext cx="2855903" cy="1722034"/>
          </a:xfrm>
          <a:prstGeom prst="roundRect">
            <a:avLst/>
          </a:prstGeom>
          <a:solidFill>
            <a:schemeClr val="accent1">
              <a:lumMod val="40000"/>
              <a:lumOff val="60000"/>
            </a:schemeClr>
          </a:solidFill>
          <a:ln w="38100">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dirty="0">
                <a:solidFill>
                  <a:schemeClr val="tx1"/>
                </a:solidFill>
              </a:rPr>
              <a:t>What do Norwegian science teachers cover in lower-secondary and do their knowledge predict coverage, w/TIMSS 2015?</a:t>
            </a:r>
          </a:p>
        </p:txBody>
      </p:sp>
      <p:sp>
        <p:nvSpPr>
          <p:cNvPr id="14" name="Rounded Rectangle 13"/>
          <p:cNvSpPr/>
          <p:nvPr/>
        </p:nvSpPr>
        <p:spPr>
          <a:xfrm>
            <a:off x="5459353" y="2613931"/>
            <a:ext cx="2879705" cy="1679987"/>
          </a:xfrm>
          <a:prstGeom prst="roundRect">
            <a:avLst/>
          </a:prstGeom>
          <a:solidFill>
            <a:schemeClr val="bg1">
              <a:lumMod val="8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How valid are TIMSS content coverage indicators in a Norwegian context? </a:t>
            </a:r>
          </a:p>
          <a:p>
            <a:pPr algn="ctr"/>
            <a:r>
              <a:rPr lang="en-GB" i="1" dirty="0">
                <a:solidFill>
                  <a:schemeClr val="tx1"/>
                </a:solidFill>
              </a:rPr>
              <a:t>(master thesis)</a:t>
            </a:r>
          </a:p>
        </p:txBody>
      </p:sp>
      <p:sp>
        <p:nvSpPr>
          <p:cNvPr id="17" name="Rounded Rectangle 16"/>
          <p:cNvSpPr/>
          <p:nvPr/>
        </p:nvSpPr>
        <p:spPr>
          <a:xfrm>
            <a:off x="8978374" y="4762150"/>
            <a:ext cx="2855903" cy="1722034"/>
          </a:xfrm>
          <a:prstGeom prst="roundRect">
            <a:avLst/>
          </a:prstGeom>
          <a:solidFill>
            <a:schemeClr val="accent1">
              <a:lumMod val="40000"/>
              <a:lumOff val="60000"/>
            </a:schemeClr>
          </a:solidFill>
          <a:ln w="38100">
            <a:solidFill>
              <a:schemeClr val="accent1">
                <a:lumMod val="40000"/>
                <a:lumOff val="6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800" dirty="0">
                <a:solidFill>
                  <a:schemeClr val="tx1"/>
                </a:solidFill>
              </a:rPr>
              <a:t>How sensitive are the TIMSS 2015 items to Norwegian teachers’ curriculum coverage across grades, beyond “cognitive maturation”?</a:t>
            </a:r>
          </a:p>
        </p:txBody>
      </p:sp>
      <p:sp>
        <p:nvSpPr>
          <p:cNvPr id="21" name="Title 1">
            <a:extLst>
              <a:ext uri="{FF2B5EF4-FFF2-40B4-BE49-F238E27FC236}">
                <a16:creationId xmlns:a16="http://schemas.microsoft.com/office/drawing/2014/main" id="{AC5696A1-E1E3-47F0-8744-5EB555AD64B0}"/>
              </a:ext>
            </a:extLst>
          </p:cNvPr>
          <p:cNvSpPr>
            <a:spLocks noGrp="1"/>
          </p:cNvSpPr>
          <p:nvPr>
            <p:ph type="title"/>
          </p:nvPr>
        </p:nvSpPr>
        <p:spPr>
          <a:xfrm>
            <a:off x="844554" y="535305"/>
            <a:ext cx="5721616" cy="1144906"/>
          </a:xfrm>
        </p:spPr>
        <p:txBody>
          <a:bodyPr/>
          <a:lstStyle/>
          <a:p>
            <a:r>
              <a:rPr lang="nb-NO" noProof="1">
                <a:solidFill>
                  <a:schemeClr val="tx1"/>
                </a:solidFill>
              </a:rPr>
              <a:t>Articles in PARTICLES</a:t>
            </a:r>
          </a:p>
        </p:txBody>
      </p:sp>
      <p:cxnSp>
        <p:nvCxnSpPr>
          <p:cNvPr id="31" name="Straight Connector 30">
            <a:extLst>
              <a:ext uri="{FF2B5EF4-FFF2-40B4-BE49-F238E27FC236}">
                <a16:creationId xmlns:a16="http://schemas.microsoft.com/office/drawing/2014/main" id="{41D5D534-2042-4AEF-9887-30168DACD282}"/>
              </a:ext>
            </a:extLst>
          </p:cNvPr>
          <p:cNvCxnSpPr>
            <a:cxnSpLocks/>
          </p:cNvCxnSpPr>
          <p:nvPr/>
        </p:nvCxnSpPr>
        <p:spPr>
          <a:xfrm flipV="1">
            <a:off x="5139694" y="2188723"/>
            <a:ext cx="0" cy="441210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3C95C0-B706-43C8-B5A0-CAC436A4343D}"/>
              </a:ext>
            </a:extLst>
          </p:cNvPr>
          <p:cNvCxnSpPr>
            <a:cxnSpLocks/>
          </p:cNvCxnSpPr>
          <p:nvPr/>
        </p:nvCxnSpPr>
        <p:spPr>
          <a:xfrm flipV="1">
            <a:off x="8658716" y="2188723"/>
            <a:ext cx="0" cy="441210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FCAFC67-FF23-414D-BF8E-01E219C2C036}"/>
              </a:ext>
            </a:extLst>
          </p:cNvPr>
          <p:cNvCxnSpPr>
            <a:cxnSpLocks/>
          </p:cNvCxnSpPr>
          <p:nvPr/>
        </p:nvCxnSpPr>
        <p:spPr>
          <a:xfrm flipH="1">
            <a:off x="152399" y="4506136"/>
            <a:ext cx="11887201"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05F249DE-3DC4-45B0-B325-E56421C1F6B4}"/>
              </a:ext>
            </a:extLst>
          </p:cNvPr>
          <p:cNvCxnSpPr>
            <a:cxnSpLocks/>
          </p:cNvCxnSpPr>
          <p:nvPr/>
        </p:nvCxnSpPr>
        <p:spPr>
          <a:xfrm flipH="1">
            <a:off x="152399" y="2401717"/>
            <a:ext cx="11887201"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660F4CB-09DE-4337-919F-681674AD0747}"/>
              </a:ext>
            </a:extLst>
          </p:cNvPr>
          <p:cNvSpPr txBox="1"/>
          <p:nvPr/>
        </p:nvSpPr>
        <p:spPr>
          <a:xfrm>
            <a:off x="8774957" y="1711587"/>
            <a:ext cx="3264635" cy="707886"/>
          </a:xfrm>
          <a:prstGeom prst="rect">
            <a:avLst/>
          </a:prstGeom>
          <a:noFill/>
        </p:spPr>
        <p:txBody>
          <a:bodyPr wrap="square" rtlCol="0">
            <a:spAutoFit/>
          </a:bodyPr>
          <a:lstStyle/>
          <a:p>
            <a:r>
              <a:rPr lang="nb-NO" sz="2000" i="1" noProof="1"/>
              <a:t>Investigating achievement and content coverage data:</a:t>
            </a:r>
          </a:p>
        </p:txBody>
      </p:sp>
      <p:sp>
        <p:nvSpPr>
          <p:cNvPr id="48" name="TextBox 47">
            <a:extLst>
              <a:ext uri="{FF2B5EF4-FFF2-40B4-BE49-F238E27FC236}">
                <a16:creationId xmlns:a16="http://schemas.microsoft.com/office/drawing/2014/main" id="{35B6078B-E181-41C7-A7A7-3B73099F5F2C}"/>
              </a:ext>
            </a:extLst>
          </p:cNvPr>
          <p:cNvSpPr txBox="1"/>
          <p:nvPr/>
        </p:nvSpPr>
        <p:spPr>
          <a:xfrm>
            <a:off x="5311023" y="1711587"/>
            <a:ext cx="2906483" cy="707886"/>
          </a:xfrm>
          <a:prstGeom prst="rect">
            <a:avLst/>
          </a:prstGeom>
          <a:noFill/>
        </p:spPr>
        <p:txBody>
          <a:bodyPr wrap="square" rtlCol="0">
            <a:spAutoFit/>
          </a:bodyPr>
          <a:lstStyle/>
          <a:p>
            <a:r>
              <a:rPr lang="nb-NO" sz="2000" i="1" noProof="1"/>
              <a:t>Investigating content coverage data:</a:t>
            </a:r>
          </a:p>
        </p:txBody>
      </p:sp>
      <p:sp>
        <p:nvSpPr>
          <p:cNvPr id="49" name="TextBox 48">
            <a:extLst>
              <a:ext uri="{FF2B5EF4-FFF2-40B4-BE49-F238E27FC236}">
                <a16:creationId xmlns:a16="http://schemas.microsoft.com/office/drawing/2014/main" id="{95714957-C806-473C-A280-8D17582F1D17}"/>
              </a:ext>
            </a:extLst>
          </p:cNvPr>
          <p:cNvSpPr txBox="1"/>
          <p:nvPr/>
        </p:nvSpPr>
        <p:spPr>
          <a:xfrm>
            <a:off x="1903069" y="1711587"/>
            <a:ext cx="2589417" cy="707886"/>
          </a:xfrm>
          <a:prstGeom prst="rect">
            <a:avLst/>
          </a:prstGeom>
          <a:noFill/>
        </p:spPr>
        <p:txBody>
          <a:bodyPr wrap="square" rtlCol="0">
            <a:spAutoFit/>
          </a:bodyPr>
          <a:lstStyle/>
          <a:p>
            <a:r>
              <a:rPr lang="nb-NO" sz="2000" i="1" noProof="1"/>
              <a:t>Investigating achievement data:</a:t>
            </a:r>
          </a:p>
        </p:txBody>
      </p:sp>
      <p:cxnSp>
        <p:nvCxnSpPr>
          <p:cNvPr id="52" name="Straight Connector 51">
            <a:extLst>
              <a:ext uri="{FF2B5EF4-FFF2-40B4-BE49-F238E27FC236}">
                <a16:creationId xmlns:a16="http://schemas.microsoft.com/office/drawing/2014/main" id="{395B2EDE-DFBA-49DF-BF9E-A533F1BD1333}"/>
              </a:ext>
            </a:extLst>
          </p:cNvPr>
          <p:cNvCxnSpPr>
            <a:cxnSpLocks/>
          </p:cNvCxnSpPr>
          <p:nvPr/>
        </p:nvCxnSpPr>
        <p:spPr>
          <a:xfrm flipV="1">
            <a:off x="1546698" y="2188723"/>
            <a:ext cx="0" cy="441210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7BA6CAC1-A81C-4488-BD1F-09BCD3F0C3BF}"/>
              </a:ext>
            </a:extLst>
          </p:cNvPr>
          <p:cNvGraphicFramePr/>
          <p:nvPr>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2C23B6EA-801F-4AF7-8FF2-FA7DC443909F}"/>
              </a:ext>
            </a:extLst>
          </p:cNvPr>
          <p:cNvSpPr txBox="1"/>
          <p:nvPr/>
        </p:nvSpPr>
        <p:spPr>
          <a:xfrm>
            <a:off x="10190025" y="890114"/>
            <a:ext cx="1719381" cy="369332"/>
          </a:xfrm>
          <a:prstGeom prst="rect">
            <a:avLst/>
          </a:prstGeom>
          <a:noFill/>
        </p:spPr>
        <p:txBody>
          <a:bodyPr wrap="none" rtlCol="0">
            <a:spAutoFit/>
          </a:bodyPr>
          <a:lstStyle/>
          <a:p>
            <a:r>
              <a:rPr lang="nb-NO" dirty="0"/>
              <a:t>= peer-</a:t>
            </a:r>
            <a:r>
              <a:rPr lang="nb-NO" dirty="0" err="1"/>
              <a:t>reviewed</a:t>
            </a:r>
            <a:endParaRPr lang="nb-NO" dirty="0"/>
          </a:p>
        </p:txBody>
      </p:sp>
      <p:sp>
        <p:nvSpPr>
          <p:cNvPr id="20" name="Rounded Rectangle 10">
            <a:extLst>
              <a:ext uri="{FF2B5EF4-FFF2-40B4-BE49-F238E27FC236}">
                <a16:creationId xmlns:a16="http://schemas.microsoft.com/office/drawing/2014/main" id="{9E82368C-7470-427F-81C9-7D6A3F63E990}"/>
              </a:ext>
            </a:extLst>
          </p:cNvPr>
          <p:cNvSpPr/>
          <p:nvPr/>
        </p:nvSpPr>
        <p:spPr>
          <a:xfrm>
            <a:off x="9828930" y="924452"/>
            <a:ext cx="361095" cy="3568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schemeClr val="tx1"/>
              </a:solidFill>
            </a:endParaRPr>
          </a:p>
        </p:txBody>
      </p:sp>
      <p:sp>
        <p:nvSpPr>
          <p:cNvPr id="22" name="TextBox 21">
            <a:extLst>
              <a:ext uri="{FF2B5EF4-FFF2-40B4-BE49-F238E27FC236}">
                <a16:creationId xmlns:a16="http://schemas.microsoft.com/office/drawing/2014/main" id="{8F53DC76-B393-43AD-ABBF-312B993AF2E3}"/>
              </a:ext>
            </a:extLst>
          </p:cNvPr>
          <p:cNvSpPr txBox="1"/>
          <p:nvPr/>
        </p:nvSpPr>
        <p:spPr>
          <a:xfrm>
            <a:off x="152400" y="2657731"/>
            <a:ext cx="1394298" cy="707886"/>
          </a:xfrm>
          <a:prstGeom prst="rect">
            <a:avLst/>
          </a:prstGeom>
          <a:noFill/>
        </p:spPr>
        <p:txBody>
          <a:bodyPr wrap="square" rtlCol="0">
            <a:spAutoFit/>
          </a:bodyPr>
          <a:lstStyle/>
          <a:p>
            <a:r>
              <a:rPr lang="nb-NO" sz="2000" i="1" noProof="1"/>
              <a:t>Aggregated analysis:</a:t>
            </a:r>
          </a:p>
        </p:txBody>
      </p:sp>
      <p:sp>
        <p:nvSpPr>
          <p:cNvPr id="23" name="TextBox 22">
            <a:extLst>
              <a:ext uri="{FF2B5EF4-FFF2-40B4-BE49-F238E27FC236}">
                <a16:creationId xmlns:a16="http://schemas.microsoft.com/office/drawing/2014/main" id="{C1C58E18-9DD5-490B-9177-24397FF826EC}"/>
              </a:ext>
            </a:extLst>
          </p:cNvPr>
          <p:cNvSpPr txBox="1"/>
          <p:nvPr/>
        </p:nvSpPr>
        <p:spPr>
          <a:xfrm>
            <a:off x="155393" y="4762150"/>
            <a:ext cx="1391305" cy="1015663"/>
          </a:xfrm>
          <a:prstGeom prst="rect">
            <a:avLst/>
          </a:prstGeom>
          <a:noFill/>
        </p:spPr>
        <p:txBody>
          <a:bodyPr wrap="square" rtlCol="0">
            <a:spAutoFit/>
          </a:bodyPr>
          <a:lstStyle/>
          <a:p>
            <a:r>
              <a:rPr lang="nb-NO" sz="2000" i="1" noProof="1"/>
              <a:t>Fine-grained</a:t>
            </a:r>
          </a:p>
          <a:p>
            <a:r>
              <a:rPr lang="nb-NO" sz="2000" i="1" noProof="1"/>
              <a:t>analysis:</a:t>
            </a:r>
          </a:p>
        </p:txBody>
      </p:sp>
    </p:spTree>
    <p:extLst>
      <p:ext uri="{BB962C8B-B14F-4D97-AF65-F5344CB8AC3E}">
        <p14:creationId xmlns:p14="http://schemas.microsoft.com/office/powerpoint/2010/main" val="6893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AA5536-4D6A-48A8-A91C-52A465C28CFD}"/>
              </a:ext>
            </a:extLst>
          </p:cNvPr>
          <p:cNvSpPr>
            <a:spLocks noGrp="1"/>
          </p:cNvSpPr>
          <p:nvPr>
            <p:ph idx="1"/>
          </p:nvPr>
        </p:nvSpPr>
        <p:spPr>
          <a:xfrm>
            <a:off x="936001" y="1434722"/>
            <a:ext cx="10632607" cy="4956553"/>
          </a:xfrm>
        </p:spPr>
        <p:txBody>
          <a:bodyPr>
            <a:normAutofit fontScale="92500"/>
          </a:bodyPr>
          <a:lstStyle/>
          <a:p>
            <a:pPr marL="0" indent="0">
              <a:buNone/>
            </a:pPr>
            <a:r>
              <a:rPr lang="nb-NO" b="1" noProof="1"/>
              <a:t>Sensitivity of TIMSS 2015 science items to Norwegian curriculum</a:t>
            </a:r>
          </a:p>
          <a:p>
            <a:pPr lvl="1"/>
            <a:r>
              <a:rPr lang="nb-NO" sz="2400" noProof="1"/>
              <a:t>16% are clearly sensitive</a:t>
            </a:r>
          </a:p>
          <a:p>
            <a:pPr lvl="1"/>
            <a:r>
              <a:rPr lang="nb-NO" sz="2400" noProof="1"/>
              <a:t>71% are sensitive to cognitive maturation AND/OR curriculum coverage</a:t>
            </a:r>
          </a:p>
          <a:p>
            <a:pPr lvl="1"/>
            <a:r>
              <a:rPr lang="nb-NO" sz="2400" noProof="1"/>
              <a:t>Curriculum coverage within a grade contributes to achievement equivalent to a year of schooling</a:t>
            </a:r>
          </a:p>
          <a:p>
            <a:pPr marL="0" indent="0">
              <a:buNone/>
            </a:pPr>
            <a:r>
              <a:rPr lang="nb-NO" noProof="1">
                <a:sym typeface="Wingdings" panose="05000000000000000000" pitchFamily="2" charset="2"/>
              </a:rPr>
              <a:t> Thus, TIMSS is somewhat sensitive to the Norwegian enacted curriculum</a:t>
            </a:r>
            <a:endParaRPr lang="nb-NO" sz="3400" noProof="1"/>
          </a:p>
          <a:p>
            <a:pPr marL="0" indent="0">
              <a:buNone/>
            </a:pPr>
            <a:endParaRPr lang="nb-NO" noProof="1"/>
          </a:p>
          <a:p>
            <a:pPr marL="0" indent="0">
              <a:buNone/>
            </a:pPr>
            <a:r>
              <a:rPr lang="nb-NO" b="1" noProof="1"/>
              <a:t>Improved methods</a:t>
            </a:r>
          </a:p>
          <a:p>
            <a:pPr lvl="1"/>
            <a:r>
              <a:rPr lang="nb-NO" noProof="1"/>
              <a:t>Fine-grained analyses at response-level</a:t>
            </a:r>
          </a:p>
          <a:p>
            <a:pPr lvl="1"/>
            <a:r>
              <a:rPr lang="nb-NO" noProof="1"/>
              <a:t>Use of adjacent-cohorts within the same schools</a:t>
            </a:r>
            <a:endParaRPr lang="nb-NO" noProof="1">
              <a:sym typeface="Wingdings" panose="05000000000000000000" pitchFamily="2" charset="2"/>
            </a:endParaRPr>
          </a:p>
          <a:p>
            <a:pPr lvl="1"/>
            <a:r>
              <a:rPr lang="nb-NO" noProof="1"/>
              <a:t>Controlling for cognitive maturation</a:t>
            </a:r>
          </a:p>
          <a:p>
            <a:pPr marL="0" indent="0">
              <a:buNone/>
            </a:pPr>
            <a:r>
              <a:rPr lang="nb-NO" noProof="1">
                <a:sym typeface="Wingdings" panose="05000000000000000000" pitchFamily="2" charset="2"/>
              </a:rPr>
              <a:t> I</a:t>
            </a:r>
            <a:r>
              <a:rPr lang="nb-NO" noProof="1"/>
              <a:t>mproving </a:t>
            </a:r>
            <a:r>
              <a:rPr lang="nb-NO" b="1" noProof="1"/>
              <a:t>precision</a:t>
            </a:r>
            <a:r>
              <a:rPr lang="nb-NO" noProof="1"/>
              <a:t> (less noise) and </a:t>
            </a:r>
            <a:r>
              <a:rPr lang="nb-NO" b="1" noProof="1"/>
              <a:t>accuracy</a:t>
            </a:r>
            <a:r>
              <a:rPr lang="nb-NO" noProof="1"/>
              <a:t> (less bias)</a:t>
            </a:r>
          </a:p>
        </p:txBody>
      </p:sp>
      <p:graphicFrame>
        <p:nvGraphicFramePr>
          <p:cNvPr id="7" name="Diagram 6">
            <a:extLst>
              <a:ext uri="{FF2B5EF4-FFF2-40B4-BE49-F238E27FC236}">
                <a16:creationId xmlns:a16="http://schemas.microsoft.com/office/drawing/2014/main" id="{26DE84DE-E688-451C-A652-429F5C8E16A9}"/>
              </a:ext>
            </a:extLst>
          </p:cNvPr>
          <p:cNvGraphicFramePr/>
          <p:nvPr>
            <p:extLst>
              <p:ext uri="{D42A27DB-BD31-4B8C-83A1-F6EECF244321}">
                <p14:modId xmlns:p14="http://schemas.microsoft.com/office/powerpoint/2010/main" val="3096793277"/>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628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1999"/>
            <a:ext cx="11353800" cy="1118699"/>
          </a:xfrm>
        </p:spPr>
        <p:txBody>
          <a:bodyPr>
            <a:normAutofit fontScale="90000"/>
          </a:bodyPr>
          <a:lstStyle/>
          <a:p>
            <a:r>
              <a:rPr lang="nb-NO" b="1" noProof="1"/>
              <a:t>Current design and instruments need improvements</a:t>
            </a:r>
            <a:endParaRPr lang="nb-NO" noProof="1"/>
          </a:p>
        </p:txBody>
      </p:sp>
      <p:sp>
        <p:nvSpPr>
          <p:cNvPr id="3" name="Content Placeholder 2"/>
          <p:cNvSpPr>
            <a:spLocks noGrp="1"/>
          </p:cNvSpPr>
          <p:nvPr>
            <p:ph idx="1"/>
          </p:nvPr>
        </p:nvSpPr>
        <p:spPr>
          <a:xfrm>
            <a:off x="1072055" y="1880699"/>
            <a:ext cx="9553904" cy="4215301"/>
          </a:xfrm>
          <a:prstGeom prst="roundRect">
            <a:avLst>
              <a:gd name="adj" fmla="val 11831"/>
            </a:avLst>
          </a:prstGeom>
          <a:solidFill>
            <a:schemeClr val="bg1"/>
          </a:solidFill>
        </p:spPr>
        <p:txBody>
          <a:bodyPr>
            <a:normAutofit lnSpcReduction="10000"/>
          </a:bodyPr>
          <a:lstStyle/>
          <a:p>
            <a:pPr marL="514350" indent="-514350">
              <a:buFont typeface="+mj-lt"/>
              <a:buAutoNum type="arabicPeriod"/>
            </a:pPr>
            <a:r>
              <a:rPr lang="nb-NO" noProof="1"/>
              <a:t>Revisit opportunity to learn instruments used in TIMSS 1995 and reconsider OTL measures</a:t>
            </a:r>
          </a:p>
          <a:p>
            <a:pPr marL="514350" indent="-514350">
              <a:buFont typeface="+mj-lt"/>
              <a:buAutoNum type="arabicPeriod"/>
            </a:pPr>
            <a:r>
              <a:rPr lang="nb-NO" noProof="1"/>
              <a:t>Ensure proper analytical approaches when checking for curriculum-sensitivity</a:t>
            </a:r>
          </a:p>
          <a:p>
            <a:pPr marL="514350" indent="-514350">
              <a:buFont typeface="+mj-lt"/>
              <a:buAutoNum type="arabicPeriod"/>
            </a:pPr>
            <a:r>
              <a:rPr lang="nb-NO" noProof="1">
                <a:solidFill>
                  <a:schemeClr val="bg1">
                    <a:lumMod val="75000"/>
                  </a:schemeClr>
                </a:solidFill>
              </a:rPr>
              <a:t>Reintroduce “longitudinal” designs (more often)</a:t>
            </a:r>
          </a:p>
          <a:p>
            <a:pPr marL="514350" indent="-514350">
              <a:buFont typeface="+mj-lt"/>
              <a:buAutoNum type="arabicPeriod"/>
            </a:pPr>
            <a:r>
              <a:rPr lang="nb-NO" noProof="1">
                <a:solidFill>
                  <a:schemeClr val="bg1">
                    <a:lumMod val="65000"/>
                  </a:schemeClr>
                </a:solidFill>
              </a:rPr>
              <a:t>Balance needs of international comparisons with national curriculum-specificity</a:t>
            </a:r>
          </a:p>
          <a:p>
            <a:pPr marL="514350" indent="-514350">
              <a:buFont typeface="+mj-lt"/>
              <a:buAutoNum type="arabicPeriod"/>
            </a:pPr>
            <a:r>
              <a:rPr lang="nb-NO" noProof="1">
                <a:solidFill>
                  <a:schemeClr val="bg1">
                    <a:lumMod val="65000"/>
                  </a:schemeClr>
                </a:solidFill>
              </a:rPr>
              <a:t>Consider updating assessment framework and its organizing principles to tomorrow’s curriculum reforms</a:t>
            </a:r>
          </a:p>
        </p:txBody>
      </p:sp>
      <p:sp>
        <p:nvSpPr>
          <p:cNvPr id="6" name="Rectangle 5">
            <a:extLst>
              <a:ext uri="{FF2B5EF4-FFF2-40B4-BE49-F238E27FC236}">
                <a16:creationId xmlns:a16="http://schemas.microsoft.com/office/drawing/2014/main" id="{EA5CB6D3-7850-49AF-9E29-93084FE11323}"/>
              </a:ext>
            </a:extLst>
          </p:cNvPr>
          <p:cNvSpPr/>
          <p:nvPr/>
        </p:nvSpPr>
        <p:spPr>
          <a:xfrm>
            <a:off x="504825" y="1880699"/>
            <a:ext cx="10315575" cy="173335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aphicFrame>
        <p:nvGraphicFramePr>
          <p:cNvPr id="7" name="Diagram 6">
            <a:extLst>
              <a:ext uri="{FF2B5EF4-FFF2-40B4-BE49-F238E27FC236}">
                <a16:creationId xmlns:a16="http://schemas.microsoft.com/office/drawing/2014/main" id="{87F35EFF-89E3-4A89-BCE2-4A978FB3C125}"/>
              </a:ext>
            </a:extLst>
          </p:cNvPr>
          <p:cNvGraphicFramePr/>
          <p:nvPr>
            <p:extLst>
              <p:ext uri="{D42A27DB-BD31-4B8C-83A1-F6EECF244321}">
                <p14:modId xmlns:p14="http://schemas.microsoft.com/office/powerpoint/2010/main" val="2644456520"/>
              </p:ext>
            </p:extLst>
          </p:nvPr>
        </p:nvGraphicFramePr>
        <p:xfrm>
          <a:off x="-1" y="7658"/>
          <a:ext cx="12430125" cy="552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7665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241274DD6CC84295D71FA00168C422" ma:contentTypeVersion="11" ma:contentTypeDescription="Create a new document." ma:contentTypeScope="" ma:versionID="a6315f76cf054c3f5a26a66e3a1acb49">
  <xsd:schema xmlns:xsd="http://www.w3.org/2001/XMLSchema" xmlns:xs="http://www.w3.org/2001/XMLSchema" xmlns:p="http://schemas.microsoft.com/office/2006/metadata/properties" xmlns:ns3="bb89d735-3b90-49e0-afa1-598eddaa7ccd" xmlns:ns4="c048f49a-9394-45c4-af48-33b09957a809" targetNamespace="http://schemas.microsoft.com/office/2006/metadata/properties" ma:root="true" ma:fieldsID="622a1140de98c9ecf77dfbbc3f556d2e" ns3:_="" ns4:_="">
    <xsd:import namespace="bb89d735-3b90-49e0-afa1-598eddaa7ccd"/>
    <xsd:import namespace="c048f49a-9394-45c4-af48-33b09957a80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89d735-3b90-49e0-afa1-598eddaa7c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48f49a-9394-45c4-af48-33b09957a80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C4C7C0-7000-40B6-A1A2-5E9EF91B3F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89d735-3b90-49e0-afa1-598eddaa7ccd"/>
    <ds:schemaRef ds:uri="c048f49a-9394-45c4-af48-33b09957a8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714727-5042-4A91-B898-FBB1DB7ED3F3}">
  <ds:schemaRefs>
    <ds:schemaRef ds:uri="http://schemas.microsoft.com/sharepoint/v3/contenttype/forms"/>
  </ds:schemaRefs>
</ds:datastoreItem>
</file>

<file path=customXml/itemProps3.xml><?xml version="1.0" encoding="utf-8"?>
<ds:datastoreItem xmlns:ds="http://schemas.openxmlformats.org/officeDocument/2006/customXml" ds:itemID="{B1F7CE98-5CE3-4180-ABA4-56291F7071D0}">
  <ds:schemaRefs>
    <ds:schemaRef ds:uri="bb89d735-3b90-49e0-afa1-598eddaa7ccd"/>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048f49a-9394-45c4-af48-33b09957a80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3529</TotalTime>
  <Words>2066</Words>
  <Application>Microsoft Office PowerPoint</Application>
  <PresentationFormat>Widescreen</PresentationFormat>
  <Paragraphs>271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Franklin Gothic Heavy</vt:lpstr>
      <vt:lpstr>Office Theme</vt:lpstr>
      <vt:lpstr>rofiling  nd  esearching  IMSS by  ntroducing a  urriculum- ens on  ight-grade  cience</vt:lpstr>
      <vt:lpstr>PowerPoint Presentation</vt:lpstr>
      <vt:lpstr>PowerPoint Presentation</vt:lpstr>
      <vt:lpstr>Articles in PARTICLES</vt:lpstr>
      <vt:lpstr>PowerPoint Presentation</vt:lpstr>
      <vt:lpstr>PowerPoint Presentation</vt:lpstr>
      <vt:lpstr>Articles in PARTICLES</vt:lpstr>
      <vt:lpstr>PowerPoint Presentation</vt:lpstr>
      <vt:lpstr>Current design and instruments need improvements</vt:lpstr>
      <vt:lpstr>1. More precise classroom OTL variables</vt:lpstr>
      <vt:lpstr>1. More precise classroom OTL variables</vt:lpstr>
      <vt:lpstr>2. Appropriate secondary analysis methods</vt:lpstr>
      <vt:lpstr>Planned studies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delicious knowledge can be extracted from ILSAs</dc:title>
  <dc:creator>Stephan Daus / NIFU</dc:creator>
  <cp:lastModifiedBy>Stephan Daus / NIFU</cp:lastModifiedBy>
  <cp:revision>6</cp:revision>
  <cp:lastPrinted>2019-10-08T06:42:50Z</cp:lastPrinted>
  <dcterms:created xsi:type="dcterms:W3CDTF">2019-09-26T18:49:55Z</dcterms:created>
  <dcterms:modified xsi:type="dcterms:W3CDTF">2019-10-08T18:47:03Z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0x01010057241274DD6CC84295D71FA00168C422</vt:lpwstr>
  </property>
</Properties>
</file>